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2" r:id="rId1"/>
  </p:sldMasterIdLst>
  <p:notesMasterIdLst>
    <p:notesMasterId r:id="rId16"/>
  </p:notesMasterIdLst>
  <p:sldIdLst>
    <p:sldId id="256" r:id="rId2"/>
    <p:sldId id="257" r:id="rId3"/>
    <p:sldId id="258" r:id="rId4"/>
    <p:sldId id="260" r:id="rId5"/>
    <p:sldId id="261" r:id="rId6"/>
    <p:sldId id="262" r:id="rId7"/>
    <p:sldId id="263" r:id="rId8"/>
    <p:sldId id="264" r:id="rId9"/>
    <p:sldId id="265" r:id="rId10"/>
    <p:sldId id="266" r:id="rId11"/>
    <p:sldId id="267" r:id="rId12"/>
    <p:sldId id="268" r:id="rId13"/>
    <p:sldId id="269" r:id="rId14"/>
    <p:sldId id="259" r:id="rId15"/>
  </p:sldIdLst>
  <p:sldSz cx="9144000" cy="5143500" type="screen16x9"/>
  <p:notesSz cx="6858000" cy="9144000"/>
  <p:embeddedFontLst>
    <p:embeddedFont>
      <p:font typeface="Arial Unicode MS" panose="020B0604020202020204" pitchFamily="34" charset="-128"/>
      <p:regular r:id="rId17"/>
    </p:embeddedFont>
    <p:embeddedFont>
      <p:font typeface="Open Sans" panose="020B0604020202020204" charset="0"/>
      <p:regular r:id="rId18"/>
      <p:bold r:id="rId19"/>
      <p:italic r:id="rId20"/>
      <p:boldItalic r:id="rId21"/>
    </p:embeddedFont>
    <p:embeddedFont>
      <p:font typeface="宋体" panose="02010600030101010101" pitchFamily="2" charset="-122"/>
      <p:regular r:id="rId22"/>
    </p:embeddedFont>
    <p:embeddedFont>
      <p:font typeface="Open Sans SemiBold" panose="020B0604020202020204" charset="0"/>
      <p:regular r:id="rId23"/>
      <p:bold r:id="rId24"/>
      <p:italic r:id="rId25"/>
      <p:boldItalic r:id="rId26"/>
    </p:embeddedFont>
    <p:embeddedFont>
      <p:font typeface="Helvetica Neue" panose="020B0604020202020204" charset="0"/>
      <p:regular r:id="rId27"/>
      <p:bold r:id="rId28"/>
      <p:italic r:id="rId29"/>
      <p:boldItalic r:id="rId30"/>
    </p:embeddedFont>
    <p:embeddedFont>
      <p:font typeface="Century Gothic" panose="020B0502020202020204" pitchFamily="34" charset="0"/>
      <p:regular r:id="rId31"/>
      <p:bold r:id="rId32"/>
      <p:italic r:id="rId33"/>
      <p:boldItalic r:id="rId34"/>
    </p:embeddedFont>
    <p:embeddedFont>
      <p:font typeface="Calibri" panose="020F0502020204030204" pitchFamily="34"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211" d="100"/>
          <a:sy n="211" d="100"/>
        </p:scale>
        <p:origin x="360" y="11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font" Target="fonts/font10.fntdata"/><Relationship Id="rId39" Type="http://schemas.openxmlformats.org/officeDocument/2006/relationships/presProps" Target="presProps.xml"/><Relationship Id="rId21" Type="http://schemas.openxmlformats.org/officeDocument/2006/relationships/font" Target="fonts/font5.fntdata"/><Relationship Id="rId34" Type="http://schemas.openxmlformats.org/officeDocument/2006/relationships/font" Target="fonts/font18.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font" Target="fonts/font13.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32" Type="http://schemas.openxmlformats.org/officeDocument/2006/relationships/font" Target="fonts/font16.fntdata"/><Relationship Id="rId37" Type="http://schemas.openxmlformats.org/officeDocument/2006/relationships/font" Target="fonts/font21.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font" Target="fonts/font12.fntdata"/><Relationship Id="rId36" Type="http://schemas.openxmlformats.org/officeDocument/2006/relationships/font" Target="fonts/font20.fntdata"/><Relationship Id="rId10" Type="http://schemas.openxmlformats.org/officeDocument/2006/relationships/slide" Target="slides/slide9.xml"/><Relationship Id="rId19" Type="http://schemas.openxmlformats.org/officeDocument/2006/relationships/font" Target="fonts/font3.fntdata"/><Relationship Id="rId31" Type="http://schemas.openxmlformats.org/officeDocument/2006/relationships/font" Target="fonts/font1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font" Target="fonts/font11.fntdata"/><Relationship Id="rId30" Type="http://schemas.openxmlformats.org/officeDocument/2006/relationships/font" Target="fonts/font14.fntdata"/><Relationship Id="rId35" Type="http://schemas.openxmlformats.org/officeDocument/2006/relationships/font" Target="fonts/font19.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font" Target="fonts/font9.fntdata"/><Relationship Id="rId33" Type="http://schemas.openxmlformats.org/officeDocument/2006/relationships/font" Target="fonts/font17.fntdata"/><Relationship Id="rId38" Type="http://schemas.openxmlformats.org/officeDocument/2006/relationships/font" Target="fonts/font22.fntdata"/></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Book2"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r>
              <a:rPr lang="en-US" dirty="0" err="1" smtClean="0"/>
              <a:t>Embench</a:t>
            </a:r>
            <a:r>
              <a:rPr lang="en-US" dirty="0" smtClean="0"/>
              <a:t> Saving</a:t>
            </a:r>
            <a:r>
              <a:rPr lang="en-US" baseline="0" dirty="0" smtClean="0"/>
              <a:t>s</a:t>
            </a:r>
            <a:endParaRPr lang="en-US" dirty="0"/>
          </a:p>
        </c:rich>
      </c:tx>
      <c:overlay val="0"/>
      <c:spPr>
        <a:noFill/>
        <a:ln>
          <a:noFill/>
        </a:ln>
        <a:effectLst/>
      </c:spPr>
      <c:txPr>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5.3042607400173178E-2"/>
          <c:y val="0.10422655608842543"/>
          <c:w val="0.94695739259982681"/>
          <c:h val="0.63941484230509427"/>
        </c:manualLayout>
      </c:layout>
      <c:barChart>
        <c:barDir val="col"/>
        <c:grouping val="clustered"/>
        <c:varyColors val="0"/>
        <c:ser>
          <c:idx val="0"/>
          <c:order val="0"/>
          <c:tx>
            <c:strRef>
              <c:f>Sheet1!$B$1</c:f>
              <c:strCache>
                <c:ptCount val="1"/>
                <c:pt idx="0">
                  <c:v>Msaverestore TBLJAL</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Sheet1!$A$2:$A$20</c:f>
              <c:strCache>
                <c:ptCount val="19"/>
                <c:pt idx="0">
                  <c:v>aha-mont64</c:v>
                </c:pt>
                <c:pt idx="1">
                  <c:v>crc32</c:v>
                </c:pt>
                <c:pt idx="2">
                  <c:v>cubic</c:v>
                </c:pt>
                <c:pt idx="3">
                  <c:v>edn</c:v>
                </c:pt>
                <c:pt idx="4">
                  <c:v>huffbench</c:v>
                </c:pt>
                <c:pt idx="5">
                  <c:v>matmult-int</c:v>
                </c:pt>
                <c:pt idx="6">
                  <c:v>minver</c:v>
                </c:pt>
                <c:pt idx="7">
                  <c:v>nbody</c:v>
                </c:pt>
                <c:pt idx="8">
                  <c:v>nettle-aes</c:v>
                </c:pt>
                <c:pt idx="9">
                  <c:v>nettle-sha256</c:v>
                </c:pt>
                <c:pt idx="10">
                  <c:v>nsichneu</c:v>
                </c:pt>
                <c:pt idx="11">
                  <c:v>picojpeg</c:v>
                </c:pt>
                <c:pt idx="12">
                  <c:v>qrduino</c:v>
                </c:pt>
                <c:pt idx="13">
                  <c:v>sglib-combined</c:v>
                </c:pt>
                <c:pt idx="14">
                  <c:v>slre</c:v>
                </c:pt>
                <c:pt idx="15">
                  <c:v>st</c:v>
                </c:pt>
                <c:pt idx="16">
                  <c:v>statemate</c:v>
                </c:pt>
                <c:pt idx="17">
                  <c:v>ud</c:v>
                </c:pt>
                <c:pt idx="18">
                  <c:v>wikisort</c:v>
                </c:pt>
              </c:strCache>
            </c:strRef>
          </c:cat>
          <c:val>
            <c:numRef>
              <c:f>Sheet1!$B$2:$B$20</c:f>
              <c:numCache>
                <c:formatCode>0.00%</c:formatCode>
                <c:ptCount val="19"/>
                <c:pt idx="0">
                  <c:v>3.8E-3</c:v>
                </c:pt>
                <c:pt idx="1">
                  <c:v>1.7100000000000001E-2</c:v>
                </c:pt>
                <c:pt idx="2">
                  <c:v>1.8E-3</c:v>
                </c:pt>
                <c:pt idx="3">
                  <c:v>4.4999999999999997E-3</c:v>
                </c:pt>
                <c:pt idx="4">
                  <c:v>3.5999999999999999E-3</c:v>
                </c:pt>
                <c:pt idx="5">
                  <c:v>1.43E-2</c:v>
                </c:pt>
                <c:pt idx="6">
                  <c:v>4.4000000000000003E-3</c:v>
                </c:pt>
                <c:pt idx="7">
                  <c:v>7.1000000000000004E-3</c:v>
                </c:pt>
                <c:pt idx="8">
                  <c:v>4.3E-3</c:v>
                </c:pt>
                <c:pt idx="9">
                  <c:v>1.8E-3</c:v>
                </c:pt>
                <c:pt idx="10">
                  <c:v>2.9999999999999997E-4</c:v>
                </c:pt>
                <c:pt idx="11">
                  <c:v>2.4899999999999999E-2</c:v>
                </c:pt>
                <c:pt idx="12">
                  <c:v>3.3E-3</c:v>
                </c:pt>
                <c:pt idx="13">
                  <c:v>5.1000000000000004E-3</c:v>
                </c:pt>
                <c:pt idx="14">
                  <c:v>1.0999999999999999E-2</c:v>
                </c:pt>
                <c:pt idx="15">
                  <c:v>1.2699999999999999E-2</c:v>
                </c:pt>
                <c:pt idx="16">
                  <c:v>1.5E-3</c:v>
                </c:pt>
                <c:pt idx="17">
                  <c:v>5.7999999999999996E-3</c:v>
                </c:pt>
                <c:pt idx="18">
                  <c:v>9.1999999999999998E-3</c:v>
                </c:pt>
              </c:numCache>
            </c:numRef>
          </c:val>
        </c:ser>
        <c:ser>
          <c:idx val="1"/>
          <c:order val="1"/>
          <c:tx>
            <c:strRef>
              <c:f>Sheet1!$C$1</c:f>
              <c:strCache>
                <c:ptCount val="1"/>
                <c:pt idx="0">
                  <c:v>Push pop TBLJAL</c:v>
                </c:pt>
              </c:strCache>
            </c:strRef>
          </c:tx>
          <c:spPr>
            <a:solidFill>
              <a:schemeClr val="accent2"/>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Sheet1!$A$2:$A$20</c:f>
              <c:strCache>
                <c:ptCount val="19"/>
                <c:pt idx="0">
                  <c:v>aha-mont64</c:v>
                </c:pt>
                <c:pt idx="1">
                  <c:v>crc32</c:v>
                </c:pt>
                <c:pt idx="2">
                  <c:v>cubic</c:v>
                </c:pt>
                <c:pt idx="3">
                  <c:v>edn</c:v>
                </c:pt>
                <c:pt idx="4">
                  <c:v>huffbench</c:v>
                </c:pt>
                <c:pt idx="5">
                  <c:v>matmult-int</c:v>
                </c:pt>
                <c:pt idx="6">
                  <c:v>minver</c:v>
                </c:pt>
                <c:pt idx="7">
                  <c:v>nbody</c:v>
                </c:pt>
                <c:pt idx="8">
                  <c:v>nettle-aes</c:v>
                </c:pt>
                <c:pt idx="9">
                  <c:v>nettle-sha256</c:v>
                </c:pt>
                <c:pt idx="10">
                  <c:v>nsichneu</c:v>
                </c:pt>
                <c:pt idx="11">
                  <c:v>picojpeg</c:v>
                </c:pt>
                <c:pt idx="12">
                  <c:v>qrduino</c:v>
                </c:pt>
                <c:pt idx="13">
                  <c:v>sglib-combined</c:v>
                </c:pt>
                <c:pt idx="14">
                  <c:v>slre</c:v>
                </c:pt>
                <c:pt idx="15">
                  <c:v>st</c:v>
                </c:pt>
                <c:pt idx="16">
                  <c:v>statemate</c:v>
                </c:pt>
                <c:pt idx="17">
                  <c:v>ud</c:v>
                </c:pt>
                <c:pt idx="18">
                  <c:v>wikisort</c:v>
                </c:pt>
              </c:strCache>
            </c:strRef>
          </c:cat>
          <c:val>
            <c:numRef>
              <c:f>Sheet1!$C$2:$C$20</c:f>
              <c:numCache>
                <c:formatCode>0.00%</c:formatCode>
                <c:ptCount val="19"/>
                <c:pt idx="0">
                  <c:v>0</c:v>
                </c:pt>
                <c:pt idx="1">
                  <c:v>0</c:v>
                </c:pt>
                <c:pt idx="2">
                  <c:v>0</c:v>
                </c:pt>
                <c:pt idx="3">
                  <c:v>0</c:v>
                </c:pt>
                <c:pt idx="4">
                  <c:v>0</c:v>
                </c:pt>
                <c:pt idx="5">
                  <c:v>0</c:v>
                </c:pt>
                <c:pt idx="6">
                  <c:v>0</c:v>
                </c:pt>
                <c:pt idx="7">
                  <c:v>0</c:v>
                </c:pt>
                <c:pt idx="8">
                  <c:v>0</c:v>
                </c:pt>
                <c:pt idx="9">
                  <c:v>6.9999999999999999E-4</c:v>
                </c:pt>
                <c:pt idx="10">
                  <c:v>0</c:v>
                </c:pt>
                <c:pt idx="11">
                  <c:v>1.9900000000000001E-2</c:v>
                </c:pt>
                <c:pt idx="12">
                  <c:v>1E-3</c:v>
                </c:pt>
                <c:pt idx="13">
                  <c:v>0</c:v>
                </c:pt>
                <c:pt idx="14">
                  <c:v>9.4999999999999998E-3</c:v>
                </c:pt>
                <c:pt idx="15">
                  <c:v>0</c:v>
                </c:pt>
                <c:pt idx="16">
                  <c:v>0</c:v>
                </c:pt>
                <c:pt idx="17">
                  <c:v>0</c:v>
                </c:pt>
                <c:pt idx="18">
                  <c:v>4.4000000000000003E-3</c:v>
                </c:pt>
              </c:numCache>
            </c:numRef>
          </c:val>
        </c:ser>
        <c:dLbls>
          <c:dLblPos val="outEnd"/>
          <c:showLegendKey val="0"/>
          <c:showVal val="1"/>
          <c:showCatName val="0"/>
          <c:showSerName val="0"/>
          <c:showPercent val="0"/>
          <c:showBubbleSize val="0"/>
        </c:dLbls>
        <c:gapWidth val="444"/>
        <c:overlap val="-90"/>
        <c:axId val="428394592"/>
        <c:axId val="428395136"/>
      </c:barChart>
      <c:catAx>
        <c:axId val="42839459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en-US"/>
          </a:p>
        </c:txPr>
        <c:crossAx val="428395136"/>
        <c:crosses val="autoZero"/>
        <c:auto val="1"/>
        <c:lblAlgn val="ctr"/>
        <c:lblOffset val="100"/>
        <c:noMultiLvlLbl val="0"/>
      </c:catAx>
      <c:valAx>
        <c:axId val="428395136"/>
        <c:scaling>
          <c:orientation val="minMax"/>
        </c:scaling>
        <c:delete val="1"/>
        <c:axPos val="l"/>
        <c:numFmt formatCode="0.00%" sourceLinked="1"/>
        <c:majorTickMark val="none"/>
        <c:minorTickMark val="none"/>
        <c:tickLblPos val="nextTo"/>
        <c:crossAx val="428394592"/>
        <c:crosses val="autoZero"/>
        <c:crossBetween val="between"/>
      </c:valAx>
      <c:spPr>
        <a:noFill/>
        <a:ln>
          <a:noFill/>
        </a:ln>
        <a:effectLst/>
      </c:spPr>
    </c:plotArea>
    <c:legend>
      <c:legendPos val="b"/>
      <c:layout>
        <c:manualLayout>
          <c:xMode val="edge"/>
          <c:yMode val="edge"/>
          <c:x val="0.29156207027409764"/>
          <c:y val="0.95378064211676539"/>
          <c:w val="0.41114006483028648"/>
          <c:h val="4.3935384042108561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spPr>
            <a:ln w="19050" cap="rnd">
              <a:solidFill>
                <a:schemeClr val="accent1"/>
              </a:solidFill>
              <a:round/>
            </a:ln>
            <a:effectLst/>
          </c:spPr>
          <c:marker>
            <c:symbol val="none"/>
          </c:marker>
          <c:dLbls>
            <c:dLbl>
              <c:idx val="176"/>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numRef>
              <c:f>Sheet1!$E$1:$E$306</c:f>
              <c:numCache>
                <c:formatCode>General</c:formatCode>
                <c:ptCount val="306"/>
                <c:pt idx="0">
                  <c:v>608</c:v>
                </c:pt>
                <c:pt idx="1">
                  <c:v>606</c:v>
                </c:pt>
                <c:pt idx="2">
                  <c:v>604</c:v>
                </c:pt>
                <c:pt idx="3">
                  <c:v>602</c:v>
                </c:pt>
                <c:pt idx="4">
                  <c:v>600</c:v>
                </c:pt>
                <c:pt idx="5">
                  <c:v>598</c:v>
                </c:pt>
                <c:pt idx="6">
                  <c:v>596</c:v>
                </c:pt>
                <c:pt idx="7">
                  <c:v>594</c:v>
                </c:pt>
                <c:pt idx="8">
                  <c:v>592</c:v>
                </c:pt>
                <c:pt idx="9">
                  <c:v>590</c:v>
                </c:pt>
                <c:pt idx="10">
                  <c:v>588</c:v>
                </c:pt>
                <c:pt idx="11">
                  <c:v>586</c:v>
                </c:pt>
                <c:pt idx="12">
                  <c:v>584</c:v>
                </c:pt>
                <c:pt idx="13">
                  <c:v>582</c:v>
                </c:pt>
                <c:pt idx="14">
                  <c:v>580</c:v>
                </c:pt>
                <c:pt idx="15">
                  <c:v>578</c:v>
                </c:pt>
                <c:pt idx="16">
                  <c:v>576</c:v>
                </c:pt>
                <c:pt idx="17">
                  <c:v>574</c:v>
                </c:pt>
                <c:pt idx="18">
                  <c:v>572</c:v>
                </c:pt>
                <c:pt idx="19">
                  <c:v>570</c:v>
                </c:pt>
                <c:pt idx="20">
                  <c:v>568</c:v>
                </c:pt>
                <c:pt idx="21">
                  <c:v>566</c:v>
                </c:pt>
                <c:pt idx="22">
                  <c:v>564</c:v>
                </c:pt>
                <c:pt idx="23">
                  <c:v>562</c:v>
                </c:pt>
                <c:pt idx="24">
                  <c:v>560</c:v>
                </c:pt>
                <c:pt idx="25">
                  <c:v>558</c:v>
                </c:pt>
                <c:pt idx="26">
                  <c:v>556</c:v>
                </c:pt>
                <c:pt idx="27">
                  <c:v>554</c:v>
                </c:pt>
                <c:pt idx="28">
                  <c:v>552</c:v>
                </c:pt>
                <c:pt idx="29">
                  <c:v>550</c:v>
                </c:pt>
                <c:pt idx="30">
                  <c:v>548</c:v>
                </c:pt>
                <c:pt idx="31">
                  <c:v>546</c:v>
                </c:pt>
                <c:pt idx="32">
                  <c:v>544</c:v>
                </c:pt>
                <c:pt idx="33">
                  <c:v>542</c:v>
                </c:pt>
                <c:pt idx="34">
                  <c:v>540</c:v>
                </c:pt>
                <c:pt idx="35">
                  <c:v>538</c:v>
                </c:pt>
                <c:pt idx="36">
                  <c:v>536</c:v>
                </c:pt>
                <c:pt idx="37">
                  <c:v>534</c:v>
                </c:pt>
                <c:pt idx="38">
                  <c:v>532</c:v>
                </c:pt>
                <c:pt idx="39">
                  <c:v>530</c:v>
                </c:pt>
                <c:pt idx="40">
                  <c:v>528</c:v>
                </c:pt>
                <c:pt idx="41">
                  <c:v>526</c:v>
                </c:pt>
                <c:pt idx="42">
                  <c:v>524</c:v>
                </c:pt>
                <c:pt idx="43">
                  <c:v>522</c:v>
                </c:pt>
                <c:pt idx="44">
                  <c:v>520</c:v>
                </c:pt>
                <c:pt idx="45">
                  <c:v>518</c:v>
                </c:pt>
                <c:pt idx="46">
                  <c:v>516</c:v>
                </c:pt>
                <c:pt idx="47">
                  <c:v>514</c:v>
                </c:pt>
                <c:pt idx="48">
                  <c:v>512</c:v>
                </c:pt>
                <c:pt idx="49">
                  <c:v>510</c:v>
                </c:pt>
                <c:pt idx="50">
                  <c:v>508</c:v>
                </c:pt>
                <c:pt idx="51">
                  <c:v>506</c:v>
                </c:pt>
                <c:pt idx="52">
                  <c:v>504</c:v>
                </c:pt>
                <c:pt idx="53">
                  <c:v>502</c:v>
                </c:pt>
                <c:pt idx="54">
                  <c:v>500</c:v>
                </c:pt>
                <c:pt idx="55">
                  <c:v>498</c:v>
                </c:pt>
                <c:pt idx="56">
                  <c:v>496</c:v>
                </c:pt>
                <c:pt idx="57">
                  <c:v>494</c:v>
                </c:pt>
                <c:pt idx="58">
                  <c:v>492</c:v>
                </c:pt>
                <c:pt idx="59">
                  <c:v>490</c:v>
                </c:pt>
                <c:pt idx="60">
                  <c:v>488</c:v>
                </c:pt>
                <c:pt idx="61">
                  <c:v>486</c:v>
                </c:pt>
                <c:pt idx="62">
                  <c:v>484</c:v>
                </c:pt>
                <c:pt idx="63">
                  <c:v>482</c:v>
                </c:pt>
                <c:pt idx="64">
                  <c:v>480</c:v>
                </c:pt>
                <c:pt idx="65">
                  <c:v>478</c:v>
                </c:pt>
                <c:pt idx="66">
                  <c:v>476</c:v>
                </c:pt>
                <c:pt idx="67">
                  <c:v>474</c:v>
                </c:pt>
                <c:pt idx="68">
                  <c:v>472</c:v>
                </c:pt>
                <c:pt idx="69">
                  <c:v>470</c:v>
                </c:pt>
                <c:pt idx="70">
                  <c:v>468</c:v>
                </c:pt>
                <c:pt idx="71">
                  <c:v>466</c:v>
                </c:pt>
                <c:pt idx="72">
                  <c:v>464</c:v>
                </c:pt>
                <c:pt idx="73">
                  <c:v>462</c:v>
                </c:pt>
                <c:pt idx="74">
                  <c:v>460</c:v>
                </c:pt>
                <c:pt idx="75">
                  <c:v>458</c:v>
                </c:pt>
                <c:pt idx="76">
                  <c:v>456</c:v>
                </c:pt>
                <c:pt idx="77">
                  <c:v>454</c:v>
                </c:pt>
                <c:pt idx="78">
                  <c:v>452</c:v>
                </c:pt>
                <c:pt idx="79">
                  <c:v>450</c:v>
                </c:pt>
                <c:pt idx="80">
                  <c:v>448</c:v>
                </c:pt>
                <c:pt idx="81">
                  <c:v>446</c:v>
                </c:pt>
                <c:pt idx="82">
                  <c:v>444</c:v>
                </c:pt>
                <c:pt idx="83">
                  <c:v>442</c:v>
                </c:pt>
                <c:pt idx="84">
                  <c:v>440</c:v>
                </c:pt>
                <c:pt idx="85">
                  <c:v>438</c:v>
                </c:pt>
                <c:pt idx="86">
                  <c:v>436</c:v>
                </c:pt>
                <c:pt idx="87">
                  <c:v>434</c:v>
                </c:pt>
                <c:pt idx="88">
                  <c:v>432</c:v>
                </c:pt>
                <c:pt idx="89">
                  <c:v>430</c:v>
                </c:pt>
                <c:pt idx="90">
                  <c:v>428</c:v>
                </c:pt>
                <c:pt idx="91">
                  <c:v>426</c:v>
                </c:pt>
                <c:pt idx="92">
                  <c:v>424</c:v>
                </c:pt>
                <c:pt idx="93">
                  <c:v>422</c:v>
                </c:pt>
                <c:pt idx="94">
                  <c:v>420</c:v>
                </c:pt>
                <c:pt idx="95">
                  <c:v>418</c:v>
                </c:pt>
                <c:pt idx="96">
                  <c:v>416</c:v>
                </c:pt>
                <c:pt idx="97">
                  <c:v>414</c:v>
                </c:pt>
                <c:pt idx="98">
                  <c:v>412</c:v>
                </c:pt>
                <c:pt idx="99">
                  <c:v>410</c:v>
                </c:pt>
                <c:pt idx="100">
                  <c:v>408</c:v>
                </c:pt>
                <c:pt idx="101">
                  <c:v>406</c:v>
                </c:pt>
                <c:pt idx="102">
                  <c:v>404</c:v>
                </c:pt>
                <c:pt idx="103">
                  <c:v>402</c:v>
                </c:pt>
                <c:pt idx="104">
                  <c:v>400</c:v>
                </c:pt>
                <c:pt idx="105">
                  <c:v>398</c:v>
                </c:pt>
                <c:pt idx="106">
                  <c:v>396</c:v>
                </c:pt>
                <c:pt idx="107">
                  <c:v>394</c:v>
                </c:pt>
                <c:pt idx="108">
                  <c:v>392</c:v>
                </c:pt>
                <c:pt idx="109">
                  <c:v>390</c:v>
                </c:pt>
                <c:pt idx="110">
                  <c:v>388</c:v>
                </c:pt>
                <c:pt idx="111">
                  <c:v>386</c:v>
                </c:pt>
                <c:pt idx="112">
                  <c:v>384</c:v>
                </c:pt>
                <c:pt idx="113">
                  <c:v>382</c:v>
                </c:pt>
                <c:pt idx="114">
                  <c:v>380</c:v>
                </c:pt>
                <c:pt idx="115">
                  <c:v>378</c:v>
                </c:pt>
                <c:pt idx="116">
                  <c:v>376</c:v>
                </c:pt>
                <c:pt idx="117">
                  <c:v>374</c:v>
                </c:pt>
                <c:pt idx="118">
                  <c:v>372</c:v>
                </c:pt>
                <c:pt idx="119">
                  <c:v>370</c:v>
                </c:pt>
                <c:pt idx="120">
                  <c:v>368</c:v>
                </c:pt>
                <c:pt idx="121">
                  <c:v>366</c:v>
                </c:pt>
                <c:pt idx="122">
                  <c:v>364</c:v>
                </c:pt>
                <c:pt idx="123">
                  <c:v>362</c:v>
                </c:pt>
                <c:pt idx="124">
                  <c:v>360</c:v>
                </c:pt>
                <c:pt idx="125">
                  <c:v>358</c:v>
                </c:pt>
                <c:pt idx="126">
                  <c:v>356</c:v>
                </c:pt>
                <c:pt idx="127">
                  <c:v>354</c:v>
                </c:pt>
                <c:pt idx="128">
                  <c:v>352</c:v>
                </c:pt>
                <c:pt idx="129">
                  <c:v>350</c:v>
                </c:pt>
                <c:pt idx="130">
                  <c:v>348</c:v>
                </c:pt>
                <c:pt idx="131">
                  <c:v>346</c:v>
                </c:pt>
                <c:pt idx="132">
                  <c:v>344</c:v>
                </c:pt>
                <c:pt idx="133">
                  <c:v>342</c:v>
                </c:pt>
                <c:pt idx="134">
                  <c:v>340</c:v>
                </c:pt>
                <c:pt idx="135">
                  <c:v>338</c:v>
                </c:pt>
                <c:pt idx="136">
                  <c:v>336</c:v>
                </c:pt>
                <c:pt idx="137">
                  <c:v>334</c:v>
                </c:pt>
                <c:pt idx="138">
                  <c:v>332</c:v>
                </c:pt>
                <c:pt idx="139">
                  <c:v>330</c:v>
                </c:pt>
                <c:pt idx="140">
                  <c:v>328</c:v>
                </c:pt>
                <c:pt idx="141">
                  <c:v>326</c:v>
                </c:pt>
                <c:pt idx="142">
                  <c:v>324</c:v>
                </c:pt>
                <c:pt idx="143">
                  <c:v>322</c:v>
                </c:pt>
                <c:pt idx="144">
                  <c:v>320</c:v>
                </c:pt>
                <c:pt idx="145">
                  <c:v>318</c:v>
                </c:pt>
                <c:pt idx="146">
                  <c:v>316</c:v>
                </c:pt>
                <c:pt idx="147">
                  <c:v>314</c:v>
                </c:pt>
                <c:pt idx="148">
                  <c:v>312</c:v>
                </c:pt>
                <c:pt idx="149">
                  <c:v>310</c:v>
                </c:pt>
                <c:pt idx="150">
                  <c:v>308</c:v>
                </c:pt>
                <c:pt idx="151">
                  <c:v>306</c:v>
                </c:pt>
                <c:pt idx="152">
                  <c:v>304</c:v>
                </c:pt>
                <c:pt idx="153">
                  <c:v>302</c:v>
                </c:pt>
                <c:pt idx="154">
                  <c:v>300</c:v>
                </c:pt>
                <c:pt idx="155">
                  <c:v>298</c:v>
                </c:pt>
                <c:pt idx="156">
                  <c:v>296</c:v>
                </c:pt>
                <c:pt idx="157">
                  <c:v>294</c:v>
                </c:pt>
                <c:pt idx="158">
                  <c:v>292</c:v>
                </c:pt>
                <c:pt idx="159">
                  <c:v>290</c:v>
                </c:pt>
                <c:pt idx="160">
                  <c:v>288</c:v>
                </c:pt>
                <c:pt idx="161">
                  <c:v>286</c:v>
                </c:pt>
                <c:pt idx="162">
                  <c:v>284</c:v>
                </c:pt>
                <c:pt idx="163">
                  <c:v>282</c:v>
                </c:pt>
                <c:pt idx="164">
                  <c:v>280</c:v>
                </c:pt>
                <c:pt idx="165">
                  <c:v>278</c:v>
                </c:pt>
                <c:pt idx="166">
                  <c:v>276</c:v>
                </c:pt>
                <c:pt idx="167">
                  <c:v>274</c:v>
                </c:pt>
                <c:pt idx="168">
                  <c:v>272</c:v>
                </c:pt>
                <c:pt idx="169">
                  <c:v>270</c:v>
                </c:pt>
                <c:pt idx="170">
                  <c:v>268</c:v>
                </c:pt>
                <c:pt idx="171">
                  <c:v>266</c:v>
                </c:pt>
                <c:pt idx="172">
                  <c:v>264</c:v>
                </c:pt>
                <c:pt idx="173">
                  <c:v>262</c:v>
                </c:pt>
                <c:pt idx="174">
                  <c:v>260</c:v>
                </c:pt>
                <c:pt idx="175">
                  <c:v>258</c:v>
                </c:pt>
                <c:pt idx="176">
                  <c:v>256</c:v>
                </c:pt>
                <c:pt idx="177">
                  <c:v>254</c:v>
                </c:pt>
                <c:pt idx="178">
                  <c:v>252</c:v>
                </c:pt>
                <c:pt idx="179">
                  <c:v>250</c:v>
                </c:pt>
                <c:pt idx="180">
                  <c:v>248</c:v>
                </c:pt>
                <c:pt idx="181">
                  <c:v>246</c:v>
                </c:pt>
                <c:pt idx="182">
                  <c:v>244</c:v>
                </c:pt>
                <c:pt idx="183">
                  <c:v>242</c:v>
                </c:pt>
                <c:pt idx="184">
                  <c:v>240</c:v>
                </c:pt>
                <c:pt idx="185">
                  <c:v>238</c:v>
                </c:pt>
                <c:pt idx="186">
                  <c:v>236</c:v>
                </c:pt>
                <c:pt idx="187">
                  <c:v>234</c:v>
                </c:pt>
                <c:pt idx="188">
                  <c:v>232</c:v>
                </c:pt>
                <c:pt idx="189">
                  <c:v>230</c:v>
                </c:pt>
                <c:pt idx="190">
                  <c:v>228</c:v>
                </c:pt>
                <c:pt idx="191">
                  <c:v>226</c:v>
                </c:pt>
                <c:pt idx="192">
                  <c:v>224</c:v>
                </c:pt>
                <c:pt idx="193">
                  <c:v>222</c:v>
                </c:pt>
                <c:pt idx="194">
                  <c:v>220</c:v>
                </c:pt>
                <c:pt idx="195">
                  <c:v>218</c:v>
                </c:pt>
                <c:pt idx="196">
                  <c:v>216</c:v>
                </c:pt>
                <c:pt idx="197">
                  <c:v>214</c:v>
                </c:pt>
                <c:pt idx="198">
                  <c:v>212</c:v>
                </c:pt>
                <c:pt idx="199">
                  <c:v>210</c:v>
                </c:pt>
                <c:pt idx="200">
                  <c:v>208</c:v>
                </c:pt>
                <c:pt idx="201">
                  <c:v>206</c:v>
                </c:pt>
                <c:pt idx="202">
                  <c:v>204</c:v>
                </c:pt>
                <c:pt idx="203">
                  <c:v>202</c:v>
                </c:pt>
                <c:pt idx="204">
                  <c:v>200</c:v>
                </c:pt>
                <c:pt idx="205">
                  <c:v>198</c:v>
                </c:pt>
                <c:pt idx="206">
                  <c:v>196</c:v>
                </c:pt>
                <c:pt idx="207">
                  <c:v>194</c:v>
                </c:pt>
                <c:pt idx="208">
                  <c:v>192</c:v>
                </c:pt>
                <c:pt idx="209">
                  <c:v>190</c:v>
                </c:pt>
                <c:pt idx="210">
                  <c:v>188</c:v>
                </c:pt>
                <c:pt idx="211">
                  <c:v>186</c:v>
                </c:pt>
                <c:pt idx="212">
                  <c:v>184</c:v>
                </c:pt>
                <c:pt idx="213">
                  <c:v>182</c:v>
                </c:pt>
                <c:pt idx="214">
                  <c:v>180</c:v>
                </c:pt>
                <c:pt idx="215">
                  <c:v>178</c:v>
                </c:pt>
                <c:pt idx="216">
                  <c:v>176</c:v>
                </c:pt>
                <c:pt idx="217">
                  <c:v>174</c:v>
                </c:pt>
                <c:pt idx="218">
                  <c:v>172</c:v>
                </c:pt>
                <c:pt idx="219">
                  <c:v>170</c:v>
                </c:pt>
                <c:pt idx="220">
                  <c:v>168</c:v>
                </c:pt>
                <c:pt idx="221">
                  <c:v>166</c:v>
                </c:pt>
                <c:pt idx="222">
                  <c:v>164</c:v>
                </c:pt>
                <c:pt idx="223">
                  <c:v>162</c:v>
                </c:pt>
                <c:pt idx="224">
                  <c:v>160</c:v>
                </c:pt>
                <c:pt idx="225">
                  <c:v>158</c:v>
                </c:pt>
                <c:pt idx="226">
                  <c:v>156</c:v>
                </c:pt>
                <c:pt idx="227">
                  <c:v>154</c:v>
                </c:pt>
                <c:pt idx="228">
                  <c:v>152</c:v>
                </c:pt>
                <c:pt idx="229">
                  <c:v>150</c:v>
                </c:pt>
                <c:pt idx="230">
                  <c:v>148</c:v>
                </c:pt>
                <c:pt idx="231">
                  <c:v>146</c:v>
                </c:pt>
                <c:pt idx="232">
                  <c:v>144</c:v>
                </c:pt>
                <c:pt idx="233">
                  <c:v>142</c:v>
                </c:pt>
                <c:pt idx="234">
                  <c:v>140</c:v>
                </c:pt>
                <c:pt idx="235">
                  <c:v>138</c:v>
                </c:pt>
                <c:pt idx="236">
                  <c:v>136</c:v>
                </c:pt>
                <c:pt idx="237">
                  <c:v>134</c:v>
                </c:pt>
                <c:pt idx="238">
                  <c:v>132</c:v>
                </c:pt>
                <c:pt idx="239">
                  <c:v>130</c:v>
                </c:pt>
                <c:pt idx="240">
                  <c:v>128</c:v>
                </c:pt>
                <c:pt idx="241">
                  <c:v>126</c:v>
                </c:pt>
                <c:pt idx="242">
                  <c:v>124</c:v>
                </c:pt>
                <c:pt idx="243">
                  <c:v>122</c:v>
                </c:pt>
                <c:pt idx="244">
                  <c:v>120</c:v>
                </c:pt>
                <c:pt idx="245">
                  <c:v>118</c:v>
                </c:pt>
                <c:pt idx="246">
                  <c:v>116</c:v>
                </c:pt>
                <c:pt idx="247">
                  <c:v>114</c:v>
                </c:pt>
                <c:pt idx="248">
                  <c:v>112</c:v>
                </c:pt>
                <c:pt idx="249">
                  <c:v>110</c:v>
                </c:pt>
                <c:pt idx="250">
                  <c:v>108</c:v>
                </c:pt>
                <c:pt idx="251">
                  <c:v>106</c:v>
                </c:pt>
                <c:pt idx="252">
                  <c:v>104</c:v>
                </c:pt>
                <c:pt idx="253">
                  <c:v>102</c:v>
                </c:pt>
                <c:pt idx="254">
                  <c:v>100</c:v>
                </c:pt>
                <c:pt idx="255">
                  <c:v>98</c:v>
                </c:pt>
                <c:pt idx="256">
                  <c:v>96</c:v>
                </c:pt>
                <c:pt idx="257">
                  <c:v>94</c:v>
                </c:pt>
                <c:pt idx="258">
                  <c:v>92</c:v>
                </c:pt>
                <c:pt idx="259">
                  <c:v>90</c:v>
                </c:pt>
                <c:pt idx="260">
                  <c:v>88</c:v>
                </c:pt>
                <c:pt idx="261">
                  <c:v>86</c:v>
                </c:pt>
                <c:pt idx="262">
                  <c:v>84</c:v>
                </c:pt>
                <c:pt idx="263">
                  <c:v>82</c:v>
                </c:pt>
                <c:pt idx="264">
                  <c:v>80</c:v>
                </c:pt>
                <c:pt idx="265">
                  <c:v>78</c:v>
                </c:pt>
                <c:pt idx="266">
                  <c:v>76</c:v>
                </c:pt>
                <c:pt idx="267">
                  <c:v>74</c:v>
                </c:pt>
                <c:pt idx="268">
                  <c:v>72</c:v>
                </c:pt>
                <c:pt idx="269">
                  <c:v>70</c:v>
                </c:pt>
                <c:pt idx="270">
                  <c:v>68</c:v>
                </c:pt>
                <c:pt idx="271">
                  <c:v>66</c:v>
                </c:pt>
                <c:pt idx="272">
                  <c:v>64</c:v>
                </c:pt>
                <c:pt idx="273">
                  <c:v>62</c:v>
                </c:pt>
                <c:pt idx="274">
                  <c:v>60</c:v>
                </c:pt>
                <c:pt idx="275">
                  <c:v>58</c:v>
                </c:pt>
                <c:pt idx="276">
                  <c:v>56</c:v>
                </c:pt>
                <c:pt idx="277">
                  <c:v>54</c:v>
                </c:pt>
                <c:pt idx="278">
                  <c:v>52</c:v>
                </c:pt>
                <c:pt idx="279">
                  <c:v>50</c:v>
                </c:pt>
                <c:pt idx="280">
                  <c:v>48</c:v>
                </c:pt>
                <c:pt idx="281">
                  <c:v>46</c:v>
                </c:pt>
                <c:pt idx="282">
                  <c:v>44</c:v>
                </c:pt>
                <c:pt idx="283">
                  <c:v>42</c:v>
                </c:pt>
                <c:pt idx="284">
                  <c:v>40</c:v>
                </c:pt>
                <c:pt idx="285">
                  <c:v>38</c:v>
                </c:pt>
                <c:pt idx="286">
                  <c:v>36</c:v>
                </c:pt>
                <c:pt idx="287">
                  <c:v>34</c:v>
                </c:pt>
                <c:pt idx="288">
                  <c:v>32</c:v>
                </c:pt>
                <c:pt idx="289">
                  <c:v>30</c:v>
                </c:pt>
                <c:pt idx="290">
                  <c:v>28</c:v>
                </c:pt>
                <c:pt idx="291">
                  <c:v>26</c:v>
                </c:pt>
                <c:pt idx="292">
                  <c:v>24</c:v>
                </c:pt>
                <c:pt idx="293">
                  <c:v>22</c:v>
                </c:pt>
                <c:pt idx="294">
                  <c:v>20</c:v>
                </c:pt>
                <c:pt idx="295">
                  <c:v>18</c:v>
                </c:pt>
                <c:pt idx="296">
                  <c:v>16</c:v>
                </c:pt>
                <c:pt idx="297">
                  <c:v>14</c:v>
                </c:pt>
                <c:pt idx="298">
                  <c:v>12</c:v>
                </c:pt>
                <c:pt idx="299">
                  <c:v>10</c:v>
                </c:pt>
                <c:pt idx="300">
                  <c:v>8</c:v>
                </c:pt>
                <c:pt idx="301">
                  <c:v>6</c:v>
                </c:pt>
                <c:pt idx="302">
                  <c:v>4</c:v>
                </c:pt>
                <c:pt idx="303">
                  <c:v>2</c:v>
                </c:pt>
                <c:pt idx="304">
                  <c:v>0</c:v>
                </c:pt>
              </c:numCache>
            </c:numRef>
          </c:xVal>
          <c:yVal>
            <c:numRef>
              <c:f>Sheet1!$F$1:$F$306</c:f>
              <c:numCache>
                <c:formatCode>0.000%</c:formatCode>
                <c:ptCount val="306"/>
                <c:pt idx="0">
                  <c:v>0.10244227868662199</c:v>
                </c:pt>
                <c:pt idx="1">
                  <c:v>0.102430676412576</c:v>
                </c:pt>
                <c:pt idx="2">
                  <c:v>0.102419074138531</c:v>
                </c:pt>
                <c:pt idx="3">
                  <c:v>0.102407471864485</c:v>
                </c:pt>
                <c:pt idx="4">
                  <c:v>0.102395869590439</c:v>
                </c:pt>
                <c:pt idx="5">
                  <c:v>0.102384267316394</c:v>
                </c:pt>
                <c:pt idx="6">
                  <c:v>0.102372665042348</c:v>
                </c:pt>
                <c:pt idx="7">
                  <c:v>0.10236106276830199</c:v>
                </c:pt>
                <c:pt idx="8">
                  <c:v>0.102349460494256</c:v>
                </c:pt>
                <c:pt idx="9">
                  <c:v>0.10233785822021101</c:v>
                </c:pt>
                <c:pt idx="10">
                  <c:v>0.102326255946165</c:v>
                </c:pt>
                <c:pt idx="11">
                  <c:v>0.102314653672119</c:v>
                </c:pt>
                <c:pt idx="12">
                  <c:v>0.102303051398074</c:v>
                </c:pt>
                <c:pt idx="13">
                  <c:v>0.102291449124028</c:v>
                </c:pt>
                <c:pt idx="14">
                  <c:v>0.102279846849982</c:v>
                </c:pt>
                <c:pt idx="15">
                  <c:v>0.102268244575936</c:v>
                </c:pt>
                <c:pt idx="16">
                  <c:v>0.10225664230189099</c:v>
                </c:pt>
                <c:pt idx="17">
                  <c:v>0.102245040027845</c:v>
                </c:pt>
                <c:pt idx="18">
                  <c:v>0.10223343775379901</c:v>
                </c:pt>
                <c:pt idx="19">
                  <c:v>0.102221835479754</c:v>
                </c:pt>
                <c:pt idx="20">
                  <c:v>0.102210233205708</c:v>
                </c:pt>
                <c:pt idx="21">
                  <c:v>0.102198630931662</c:v>
                </c:pt>
                <c:pt idx="22">
                  <c:v>0.102187028657616</c:v>
                </c:pt>
                <c:pt idx="23">
                  <c:v>0.10217542638357099</c:v>
                </c:pt>
                <c:pt idx="24">
                  <c:v>0.102163824109525</c:v>
                </c:pt>
                <c:pt idx="25">
                  <c:v>0.10215222183547901</c:v>
                </c:pt>
                <c:pt idx="26">
                  <c:v>0.102140619561434</c:v>
                </c:pt>
                <c:pt idx="27">
                  <c:v>0.102129017287388</c:v>
                </c:pt>
                <c:pt idx="28">
                  <c:v>0.102117415013342</c:v>
                </c:pt>
                <c:pt idx="29">
                  <c:v>0.102105812739296</c:v>
                </c:pt>
                <c:pt idx="30">
                  <c:v>0.102094210465251</c:v>
                </c:pt>
                <c:pt idx="31">
                  <c:v>0.102082608191205</c:v>
                </c:pt>
                <c:pt idx="32">
                  <c:v>0.10207100591715899</c:v>
                </c:pt>
                <c:pt idx="33">
                  <c:v>0.102059403643114</c:v>
                </c:pt>
                <c:pt idx="34">
                  <c:v>0.10204780136906801</c:v>
                </c:pt>
                <c:pt idx="35">
                  <c:v>0.102036199095022</c:v>
                </c:pt>
                <c:pt idx="36">
                  <c:v>0.102024596820976</c:v>
                </c:pt>
                <c:pt idx="37">
                  <c:v>0.102012994546931</c:v>
                </c:pt>
                <c:pt idx="38">
                  <c:v>0.102001392272885</c:v>
                </c:pt>
                <c:pt idx="39">
                  <c:v>0.10198978999883899</c:v>
                </c:pt>
                <c:pt idx="40">
                  <c:v>0.101978187724794</c:v>
                </c:pt>
                <c:pt idx="41">
                  <c:v>0.10196658545074801</c:v>
                </c:pt>
                <c:pt idx="42">
                  <c:v>0.101954983176702</c:v>
                </c:pt>
                <c:pt idx="43">
                  <c:v>0.10194338090265601</c:v>
                </c:pt>
                <c:pt idx="44">
                  <c:v>0.101931778628611</c:v>
                </c:pt>
                <c:pt idx="45">
                  <c:v>0.101920176354565</c:v>
                </c:pt>
                <c:pt idx="46">
                  <c:v>0.101908574080519</c:v>
                </c:pt>
                <c:pt idx="47">
                  <c:v>0.101896971806474</c:v>
                </c:pt>
                <c:pt idx="48">
                  <c:v>0.10188536953242799</c:v>
                </c:pt>
                <c:pt idx="49">
                  <c:v>0.101873767258382</c:v>
                </c:pt>
                <c:pt idx="50">
                  <c:v>0.10186216498433601</c:v>
                </c:pt>
                <c:pt idx="51">
                  <c:v>0.101850562710291</c:v>
                </c:pt>
                <c:pt idx="52">
                  <c:v>0.101838960436245</c:v>
                </c:pt>
                <c:pt idx="53">
                  <c:v>0.101827358162199</c:v>
                </c:pt>
                <c:pt idx="54">
                  <c:v>0.101815755888154</c:v>
                </c:pt>
                <c:pt idx="55">
                  <c:v>0.101804153614108</c:v>
                </c:pt>
                <c:pt idx="56">
                  <c:v>0.101792551340062</c:v>
                </c:pt>
                <c:pt idx="57">
                  <c:v>0.10178094906601599</c:v>
                </c:pt>
                <c:pt idx="58">
                  <c:v>0.101769346791971</c:v>
                </c:pt>
                <c:pt idx="59">
                  <c:v>0.10175774451792501</c:v>
                </c:pt>
                <c:pt idx="60">
                  <c:v>0.101746142243879</c:v>
                </c:pt>
                <c:pt idx="61">
                  <c:v>0.101734539969834</c:v>
                </c:pt>
                <c:pt idx="62">
                  <c:v>0.101722937695788</c:v>
                </c:pt>
                <c:pt idx="63">
                  <c:v>0.101711335421742</c:v>
                </c:pt>
                <c:pt idx="64">
                  <c:v>0.10169973314769599</c:v>
                </c:pt>
                <c:pt idx="65">
                  <c:v>0.101688130873651</c:v>
                </c:pt>
                <c:pt idx="66">
                  <c:v>0.10167652859960501</c:v>
                </c:pt>
                <c:pt idx="67">
                  <c:v>0.101664926325559</c:v>
                </c:pt>
                <c:pt idx="68">
                  <c:v>0.101653324051514</c:v>
                </c:pt>
                <c:pt idx="69">
                  <c:v>0.101641721777468</c:v>
                </c:pt>
                <c:pt idx="70">
                  <c:v>0.101630119503422</c:v>
                </c:pt>
                <c:pt idx="71">
                  <c:v>0.101618517229376</c:v>
                </c:pt>
                <c:pt idx="72">
                  <c:v>0.101606914955331</c:v>
                </c:pt>
                <c:pt idx="73">
                  <c:v>0.10159531268128499</c:v>
                </c:pt>
                <c:pt idx="74">
                  <c:v>0.101583710407239</c:v>
                </c:pt>
                <c:pt idx="75">
                  <c:v>0.10157210813319401</c:v>
                </c:pt>
                <c:pt idx="76">
                  <c:v>0.101560505859148</c:v>
                </c:pt>
                <c:pt idx="77">
                  <c:v>0.101548903585102</c:v>
                </c:pt>
                <c:pt idx="78">
                  <c:v>0.101537301311056</c:v>
                </c:pt>
                <c:pt idx="79">
                  <c:v>0.101525699037011</c:v>
                </c:pt>
                <c:pt idx="80">
                  <c:v>0.10151409676296499</c:v>
                </c:pt>
                <c:pt idx="81">
                  <c:v>0.101502494488919</c:v>
                </c:pt>
                <c:pt idx="82">
                  <c:v>0.10149089221487401</c:v>
                </c:pt>
                <c:pt idx="83">
                  <c:v>0.101479289940828</c:v>
                </c:pt>
                <c:pt idx="84">
                  <c:v>0.10146768766678201</c:v>
                </c:pt>
                <c:pt idx="85">
                  <c:v>0.101456085392736</c:v>
                </c:pt>
                <c:pt idx="86">
                  <c:v>0.101444483118691</c:v>
                </c:pt>
                <c:pt idx="87">
                  <c:v>0.101432880844645</c:v>
                </c:pt>
                <c:pt idx="88">
                  <c:v>0.101421278570599</c:v>
                </c:pt>
                <c:pt idx="89">
                  <c:v>0.10140967629655399</c:v>
                </c:pt>
                <c:pt idx="90">
                  <c:v>0.101398074022508</c:v>
                </c:pt>
                <c:pt idx="91">
                  <c:v>0.10138647174846201</c:v>
                </c:pt>
                <c:pt idx="92">
                  <c:v>0.101374869474416</c:v>
                </c:pt>
                <c:pt idx="93">
                  <c:v>0.101363267200371</c:v>
                </c:pt>
                <c:pt idx="94">
                  <c:v>0.101351664926325</c:v>
                </c:pt>
                <c:pt idx="95">
                  <c:v>0.101340062652279</c:v>
                </c:pt>
                <c:pt idx="96">
                  <c:v>0.10132846037823399</c:v>
                </c:pt>
                <c:pt idx="97">
                  <c:v>0.101316858104188</c:v>
                </c:pt>
                <c:pt idx="98">
                  <c:v>0.10130525583014199</c:v>
                </c:pt>
                <c:pt idx="99">
                  <c:v>0.101293653556096</c:v>
                </c:pt>
                <c:pt idx="100">
                  <c:v>0.10128205128205101</c:v>
                </c:pt>
                <c:pt idx="101">
                  <c:v>0.101270449008005</c:v>
                </c:pt>
                <c:pt idx="102">
                  <c:v>0.101258846733959</c:v>
                </c:pt>
                <c:pt idx="103">
                  <c:v>0.101247244459914</c:v>
                </c:pt>
                <c:pt idx="104">
                  <c:v>0.101235642185868</c:v>
                </c:pt>
                <c:pt idx="105">
                  <c:v>0.10122403991182199</c:v>
                </c:pt>
                <c:pt idx="106">
                  <c:v>0.101212437637776</c:v>
                </c:pt>
                <c:pt idx="107">
                  <c:v>0.101195034226708</c:v>
                </c:pt>
                <c:pt idx="108">
                  <c:v>0.101171829678617</c:v>
                </c:pt>
                <c:pt idx="109">
                  <c:v>0.101148625130525</c:v>
                </c:pt>
                <c:pt idx="110">
                  <c:v>0.101125420582434</c:v>
                </c:pt>
                <c:pt idx="111">
                  <c:v>0.101102216034342</c:v>
                </c:pt>
                <c:pt idx="112">
                  <c:v>0.10107901148625099</c:v>
                </c:pt>
                <c:pt idx="113">
                  <c:v>0.10105580693815901</c:v>
                </c:pt>
                <c:pt idx="114">
                  <c:v>0.101032602390068</c:v>
                </c:pt>
                <c:pt idx="115">
                  <c:v>0.101009397841977</c:v>
                </c:pt>
                <c:pt idx="116">
                  <c:v>0.100986193293885</c:v>
                </c:pt>
                <c:pt idx="117">
                  <c:v>0.100962988745794</c:v>
                </c:pt>
                <c:pt idx="118">
                  <c:v>0.100939784197702</c:v>
                </c:pt>
                <c:pt idx="119">
                  <c:v>0.100916579649611</c:v>
                </c:pt>
                <c:pt idx="120">
                  <c:v>0.100893375101519</c:v>
                </c:pt>
                <c:pt idx="121">
                  <c:v>0.10087017055342801</c:v>
                </c:pt>
                <c:pt idx="122">
                  <c:v>0.100846966005337</c:v>
                </c:pt>
                <c:pt idx="123">
                  <c:v>0.100823761457245</c:v>
                </c:pt>
                <c:pt idx="124">
                  <c:v>0.100800556909154</c:v>
                </c:pt>
                <c:pt idx="125">
                  <c:v>0.100777352361062</c:v>
                </c:pt>
                <c:pt idx="126">
                  <c:v>0.100754147812971</c:v>
                </c:pt>
                <c:pt idx="127">
                  <c:v>0.100730943264879</c:v>
                </c:pt>
                <c:pt idx="128">
                  <c:v>0.100707738716788</c:v>
                </c:pt>
                <c:pt idx="129">
                  <c:v>0.10068453416869701</c:v>
                </c:pt>
                <c:pt idx="130">
                  <c:v>0.10066132962060501</c:v>
                </c:pt>
                <c:pt idx="131">
                  <c:v>0.100638125072514</c:v>
                </c:pt>
                <c:pt idx="132">
                  <c:v>0.100614920524422</c:v>
                </c:pt>
                <c:pt idx="133">
                  <c:v>0.100591715976331</c:v>
                </c:pt>
                <c:pt idx="134">
                  <c:v>0.100568511428239</c:v>
                </c:pt>
                <c:pt idx="135">
                  <c:v>0.100545306880148</c:v>
                </c:pt>
                <c:pt idx="136">
                  <c:v>0.100522102332057</c:v>
                </c:pt>
                <c:pt idx="137">
                  <c:v>0.10049889778396499</c:v>
                </c:pt>
                <c:pt idx="138">
                  <c:v>0.10047569323587401</c:v>
                </c:pt>
                <c:pt idx="139">
                  <c:v>0.100452488687782</c:v>
                </c:pt>
                <c:pt idx="140">
                  <c:v>0.100429284139691</c:v>
                </c:pt>
                <c:pt idx="141">
                  <c:v>0.100406079591599</c:v>
                </c:pt>
                <c:pt idx="142">
                  <c:v>0.100377073906485</c:v>
                </c:pt>
                <c:pt idx="143">
                  <c:v>0.100342267084348</c:v>
                </c:pt>
                <c:pt idx="144">
                  <c:v>0.100307460262211</c:v>
                </c:pt>
                <c:pt idx="145">
                  <c:v>0.10027265344007399</c:v>
                </c:pt>
                <c:pt idx="146">
                  <c:v>0.100237846617937</c:v>
                </c:pt>
                <c:pt idx="147">
                  <c:v>0.1002030397958</c:v>
                </c:pt>
                <c:pt idx="148">
                  <c:v>0.10016823297366199</c:v>
                </c:pt>
                <c:pt idx="149">
                  <c:v>0.100133426151525</c:v>
                </c:pt>
                <c:pt idx="150">
                  <c:v>0.100098619329388</c:v>
                </c:pt>
                <c:pt idx="151">
                  <c:v>0.10006381250725099</c:v>
                </c:pt>
                <c:pt idx="152">
                  <c:v>0.100029005685114</c:v>
                </c:pt>
                <c:pt idx="153">
                  <c:v>9.9994198862977099E-2</c:v>
                </c:pt>
                <c:pt idx="154">
                  <c:v>9.9959392040840006E-2</c:v>
                </c:pt>
                <c:pt idx="155">
                  <c:v>9.9924585218702802E-2</c:v>
                </c:pt>
                <c:pt idx="156">
                  <c:v>9.9889778396565695E-2</c:v>
                </c:pt>
                <c:pt idx="157">
                  <c:v>9.9854971574428505E-2</c:v>
                </c:pt>
                <c:pt idx="158">
                  <c:v>9.9820164752291496E-2</c:v>
                </c:pt>
                <c:pt idx="159">
                  <c:v>9.9785357930154306E-2</c:v>
                </c:pt>
                <c:pt idx="160">
                  <c:v>9.9750551108017102E-2</c:v>
                </c:pt>
                <c:pt idx="161">
                  <c:v>9.9715744285879995E-2</c:v>
                </c:pt>
                <c:pt idx="162">
                  <c:v>9.9680937463742805E-2</c:v>
                </c:pt>
                <c:pt idx="163">
                  <c:v>9.9640329504582903E-2</c:v>
                </c:pt>
                <c:pt idx="164">
                  <c:v>9.9593920408400094E-2</c:v>
                </c:pt>
                <c:pt idx="165">
                  <c:v>9.9547511312217105E-2</c:v>
                </c:pt>
                <c:pt idx="166">
                  <c:v>9.9501102216034296E-2</c:v>
                </c:pt>
                <c:pt idx="167">
                  <c:v>9.9454693119851403E-2</c:v>
                </c:pt>
                <c:pt idx="168">
                  <c:v>9.9408284023668594E-2</c:v>
                </c:pt>
                <c:pt idx="169">
                  <c:v>9.9361874927485799E-2</c:v>
                </c:pt>
                <c:pt idx="170">
                  <c:v>9.9315465831302893E-2</c:v>
                </c:pt>
                <c:pt idx="171">
                  <c:v>9.9269056735120098E-2</c:v>
                </c:pt>
                <c:pt idx="172">
                  <c:v>9.9222647638937095E-2</c:v>
                </c:pt>
                <c:pt idx="173">
                  <c:v>9.91762385427543E-2</c:v>
                </c:pt>
                <c:pt idx="174">
                  <c:v>9.9129829446571505E-2</c:v>
                </c:pt>
                <c:pt idx="175">
                  <c:v>9.9083420350388599E-2</c:v>
                </c:pt>
                <c:pt idx="176">
                  <c:v>9.9037011254205803E-2</c:v>
                </c:pt>
                <c:pt idx="177">
                  <c:v>9.8990602158022994E-2</c:v>
                </c:pt>
                <c:pt idx="178">
                  <c:v>9.8944193061840102E-2</c:v>
                </c:pt>
                <c:pt idx="179">
                  <c:v>9.8897783965657293E-2</c:v>
                </c:pt>
                <c:pt idx="180">
                  <c:v>9.8851374869474304E-2</c:v>
                </c:pt>
                <c:pt idx="181">
                  <c:v>9.8804965773291495E-2</c:v>
                </c:pt>
                <c:pt idx="182">
                  <c:v>9.87585566771087E-2</c:v>
                </c:pt>
                <c:pt idx="183">
                  <c:v>9.8712147580925794E-2</c:v>
                </c:pt>
                <c:pt idx="184">
                  <c:v>9.8665738484742999E-2</c:v>
                </c:pt>
                <c:pt idx="185">
                  <c:v>9.8619329388560106E-2</c:v>
                </c:pt>
                <c:pt idx="186">
                  <c:v>9.8572920292377297E-2</c:v>
                </c:pt>
                <c:pt idx="187">
                  <c:v>9.8526511196194405E-2</c:v>
                </c:pt>
                <c:pt idx="188">
                  <c:v>9.8480102100011499E-2</c:v>
                </c:pt>
                <c:pt idx="189">
                  <c:v>9.8433693003828704E-2</c:v>
                </c:pt>
                <c:pt idx="190">
                  <c:v>9.8387283907645895E-2</c:v>
                </c:pt>
                <c:pt idx="191">
                  <c:v>9.8340874811463003E-2</c:v>
                </c:pt>
                <c:pt idx="192">
                  <c:v>9.8294465715280194E-2</c:v>
                </c:pt>
                <c:pt idx="193">
                  <c:v>9.8248056619097301E-2</c:v>
                </c:pt>
                <c:pt idx="194">
                  <c:v>9.8201647522914395E-2</c:v>
                </c:pt>
                <c:pt idx="195">
                  <c:v>9.81552384267316E-2</c:v>
                </c:pt>
                <c:pt idx="196">
                  <c:v>9.8097227056503006E-2</c:v>
                </c:pt>
                <c:pt idx="197">
                  <c:v>9.8039215686274495E-2</c:v>
                </c:pt>
                <c:pt idx="198">
                  <c:v>9.79812043160459E-2</c:v>
                </c:pt>
                <c:pt idx="199">
                  <c:v>9.7923192945817403E-2</c:v>
                </c:pt>
                <c:pt idx="200">
                  <c:v>9.7865181575588697E-2</c:v>
                </c:pt>
                <c:pt idx="201">
                  <c:v>9.78071702053602E-2</c:v>
                </c:pt>
                <c:pt idx="202">
                  <c:v>9.7749158835131605E-2</c:v>
                </c:pt>
                <c:pt idx="203">
                  <c:v>9.7691147464903094E-2</c:v>
                </c:pt>
                <c:pt idx="204">
                  <c:v>9.7633136094674597E-2</c:v>
                </c:pt>
                <c:pt idx="205">
                  <c:v>9.7575124724445905E-2</c:v>
                </c:pt>
                <c:pt idx="206">
                  <c:v>9.7517113354217394E-2</c:v>
                </c:pt>
                <c:pt idx="207">
                  <c:v>9.74591019839888E-2</c:v>
                </c:pt>
                <c:pt idx="208">
                  <c:v>9.73894883397146E-2</c:v>
                </c:pt>
                <c:pt idx="209">
                  <c:v>9.7319874695440303E-2</c:v>
                </c:pt>
                <c:pt idx="210">
                  <c:v>9.7250261051166006E-2</c:v>
                </c:pt>
                <c:pt idx="211">
                  <c:v>9.7180647406891696E-2</c:v>
                </c:pt>
                <c:pt idx="212">
                  <c:v>9.7111033762617399E-2</c:v>
                </c:pt>
                <c:pt idx="213">
                  <c:v>9.7041420118343102E-2</c:v>
                </c:pt>
                <c:pt idx="214">
                  <c:v>9.6971806474068806E-2</c:v>
                </c:pt>
                <c:pt idx="215">
                  <c:v>9.6896391692771699E-2</c:v>
                </c:pt>
                <c:pt idx="216">
                  <c:v>9.6815175774451701E-2</c:v>
                </c:pt>
                <c:pt idx="217">
                  <c:v>9.6733959856131702E-2</c:v>
                </c:pt>
                <c:pt idx="218">
                  <c:v>9.6652743937811703E-2</c:v>
                </c:pt>
                <c:pt idx="219">
                  <c:v>9.6571528019491801E-2</c:v>
                </c:pt>
                <c:pt idx="220">
                  <c:v>9.6490312101171802E-2</c:v>
                </c:pt>
                <c:pt idx="221">
                  <c:v>9.6409096182851803E-2</c:v>
                </c:pt>
                <c:pt idx="222">
                  <c:v>9.6327880264531804E-2</c:v>
                </c:pt>
                <c:pt idx="223">
                  <c:v>9.6235062072166103E-2</c:v>
                </c:pt>
                <c:pt idx="224">
                  <c:v>9.6142243879800401E-2</c:v>
                </c:pt>
                <c:pt idx="225">
                  <c:v>9.6049425687434603E-2</c:v>
                </c:pt>
                <c:pt idx="226">
                  <c:v>9.5956607495068999E-2</c:v>
                </c:pt>
                <c:pt idx="227">
                  <c:v>9.5863789302703298E-2</c:v>
                </c:pt>
                <c:pt idx="228">
                  <c:v>9.5765169973314704E-2</c:v>
                </c:pt>
                <c:pt idx="229">
                  <c:v>9.5660749506903398E-2</c:v>
                </c:pt>
                <c:pt idx="230">
                  <c:v>9.5556329040491897E-2</c:v>
                </c:pt>
                <c:pt idx="231">
                  <c:v>9.5451908574080396E-2</c:v>
                </c:pt>
                <c:pt idx="232">
                  <c:v>9.5335885833623402E-2</c:v>
                </c:pt>
                <c:pt idx="233">
                  <c:v>9.5219863093166199E-2</c:v>
                </c:pt>
                <c:pt idx="234">
                  <c:v>9.5103840352709093E-2</c:v>
                </c:pt>
                <c:pt idx="235">
                  <c:v>9.4987817612252001E-2</c:v>
                </c:pt>
                <c:pt idx="236">
                  <c:v>9.4871794871794798E-2</c:v>
                </c:pt>
                <c:pt idx="237">
                  <c:v>9.4744169857292004E-2</c:v>
                </c:pt>
                <c:pt idx="238">
                  <c:v>9.4616544842789099E-2</c:v>
                </c:pt>
                <c:pt idx="239">
                  <c:v>9.4477317554240603E-2</c:v>
                </c:pt>
                <c:pt idx="240">
                  <c:v>9.4338090265691996E-2</c:v>
                </c:pt>
                <c:pt idx="241">
                  <c:v>9.4193061840120607E-2</c:v>
                </c:pt>
                <c:pt idx="242">
                  <c:v>9.4042232277526394E-2</c:v>
                </c:pt>
                <c:pt idx="243">
                  <c:v>9.3891402714932098E-2</c:v>
                </c:pt>
                <c:pt idx="244">
                  <c:v>9.3740573152337803E-2</c:v>
                </c:pt>
                <c:pt idx="245">
                  <c:v>9.3589743589743493E-2</c:v>
                </c:pt>
                <c:pt idx="246">
                  <c:v>9.3438914027149295E-2</c:v>
                </c:pt>
                <c:pt idx="247">
                  <c:v>9.3288084464554999E-2</c:v>
                </c:pt>
                <c:pt idx="248">
                  <c:v>9.3125652627915001E-2</c:v>
                </c:pt>
                <c:pt idx="249">
                  <c:v>9.2963220791275003E-2</c:v>
                </c:pt>
                <c:pt idx="250">
                  <c:v>9.2800788954635005E-2</c:v>
                </c:pt>
                <c:pt idx="251">
                  <c:v>9.2626754843949402E-2</c:v>
                </c:pt>
                <c:pt idx="252">
                  <c:v>9.2446919596240795E-2</c:v>
                </c:pt>
                <c:pt idx="253">
                  <c:v>9.2261283211509504E-2</c:v>
                </c:pt>
                <c:pt idx="254">
                  <c:v>9.2075646826778004E-2</c:v>
                </c:pt>
                <c:pt idx="255">
                  <c:v>9.1872607030978104E-2</c:v>
                </c:pt>
                <c:pt idx="256">
                  <c:v>9.1652163824109498E-2</c:v>
                </c:pt>
                <c:pt idx="257">
                  <c:v>9.1431720617241002E-2</c:v>
                </c:pt>
                <c:pt idx="258">
                  <c:v>9.1193873999303898E-2</c:v>
                </c:pt>
                <c:pt idx="259">
                  <c:v>9.0938623970298102E-2</c:v>
                </c:pt>
                <c:pt idx="260">
                  <c:v>9.0683373941292403E-2</c:v>
                </c:pt>
                <c:pt idx="261">
                  <c:v>9.0428123912286801E-2</c:v>
                </c:pt>
                <c:pt idx="262">
                  <c:v>9.0155470472212507E-2</c:v>
                </c:pt>
                <c:pt idx="263">
                  <c:v>8.9865413621069701E-2</c:v>
                </c:pt>
                <c:pt idx="264">
                  <c:v>8.9569555632904002E-2</c:v>
                </c:pt>
                <c:pt idx="265">
                  <c:v>8.9250493096646899E-2</c:v>
                </c:pt>
                <c:pt idx="266">
                  <c:v>8.8896623738252606E-2</c:v>
                </c:pt>
                <c:pt idx="267">
                  <c:v>8.85369532428356E-2</c:v>
                </c:pt>
                <c:pt idx="268">
                  <c:v>8.8159879336349903E-2</c:v>
                </c:pt>
                <c:pt idx="269">
                  <c:v>8.7765402018795596E-2</c:v>
                </c:pt>
                <c:pt idx="270">
                  <c:v>8.7370924701241401E-2</c:v>
                </c:pt>
                <c:pt idx="271">
                  <c:v>8.6976447383687094E-2</c:v>
                </c:pt>
                <c:pt idx="272">
                  <c:v>8.6576168929110103E-2</c:v>
                </c:pt>
                <c:pt idx="273">
                  <c:v>8.61526859264415E-2</c:v>
                </c:pt>
                <c:pt idx="274">
                  <c:v>8.5723401786750197E-2</c:v>
                </c:pt>
                <c:pt idx="275">
                  <c:v>8.5270913098967394E-2</c:v>
                </c:pt>
                <c:pt idx="276">
                  <c:v>8.4795219863093102E-2</c:v>
                </c:pt>
                <c:pt idx="277">
                  <c:v>8.4284719805081704E-2</c:v>
                </c:pt>
                <c:pt idx="278">
                  <c:v>8.3698804965773296E-2</c:v>
                </c:pt>
                <c:pt idx="279">
                  <c:v>8.3083884441350495E-2</c:v>
                </c:pt>
                <c:pt idx="280">
                  <c:v>8.2451560505859098E-2</c:v>
                </c:pt>
                <c:pt idx="281">
                  <c:v>8.1796032022276297E-2</c:v>
                </c:pt>
                <c:pt idx="282">
                  <c:v>8.1117298990602105E-2</c:v>
                </c:pt>
                <c:pt idx="283">
                  <c:v>8.0415361410836494E-2</c:v>
                </c:pt>
                <c:pt idx="284">
                  <c:v>7.9672815871910801E-2</c:v>
                </c:pt>
                <c:pt idx="285">
                  <c:v>7.8901264647870895E-2</c:v>
                </c:pt>
                <c:pt idx="286">
                  <c:v>7.8123912286808206E-2</c:v>
                </c:pt>
                <c:pt idx="287">
                  <c:v>7.7294349692539704E-2</c:v>
                </c:pt>
                <c:pt idx="288">
                  <c:v>7.6406775728042595E-2</c:v>
                </c:pt>
                <c:pt idx="289">
                  <c:v>7.5472792667362801E-2</c:v>
                </c:pt>
                <c:pt idx="290">
                  <c:v>7.4515605058591394E-2</c:v>
                </c:pt>
                <c:pt idx="291">
                  <c:v>7.3297366283791507E-2</c:v>
                </c:pt>
                <c:pt idx="292">
                  <c:v>7.1910894535328895E-2</c:v>
                </c:pt>
                <c:pt idx="293">
                  <c:v>7.0495417101751806E-2</c:v>
                </c:pt>
                <c:pt idx="294">
                  <c:v>6.9074138531152005E-2</c:v>
                </c:pt>
                <c:pt idx="295">
                  <c:v>6.7594848590323706E-2</c:v>
                </c:pt>
                <c:pt idx="296">
                  <c:v>6.5622462002552506E-2</c:v>
                </c:pt>
                <c:pt idx="297">
                  <c:v>6.29075298758556E-2</c:v>
                </c:pt>
                <c:pt idx="298">
                  <c:v>5.9769114746490201E-2</c:v>
                </c:pt>
                <c:pt idx="299">
                  <c:v>5.6329040491936398E-2</c:v>
                </c:pt>
                <c:pt idx="300">
                  <c:v>5.2419074138531099E-2</c:v>
                </c:pt>
                <c:pt idx="301">
                  <c:v>4.8039215686274499E-2</c:v>
                </c:pt>
                <c:pt idx="302">
                  <c:v>3.7237498549715697E-2</c:v>
                </c:pt>
                <c:pt idx="303">
                  <c:v>2.0843485323123301E-2</c:v>
                </c:pt>
                <c:pt idx="304">
                  <c:v>0</c:v>
                </c:pt>
              </c:numCache>
            </c:numRef>
          </c:yVal>
          <c:smooth val="1"/>
        </c:ser>
        <c:dLbls>
          <c:showLegendKey val="0"/>
          <c:showVal val="0"/>
          <c:showCatName val="0"/>
          <c:showSerName val="0"/>
          <c:showPercent val="0"/>
          <c:showBubbleSize val="0"/>
        </c:dLbls>
        <c:axId val="428397312"/>
        <c:axId val="428396224"/>
      </c:scatterChart>
      <c:valAx>
        <c:axId val="42839731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28396224"/>
        <c:crosses val="autoZero"/>
        <c:crossBetween val="midCat"/>
      </c:valAx>
      <c:valAx>
        <c:axId val="428396224"/>
        <c:scaling>
          <c:orientation val="minMax"/>
        </c:scaling>
        <c:delete val="0"/>
        <c:axPos val="l"/>
        <c:majorGridlines>
          <c:spPr>
            <a:ln w="9525" cap="flat" cmpd="sng" algn="ctr">
              <a:solidFill>
                <a:schemeClr val="tx1">
                  <a:lumMod val="15000"/>
                  <a:lumOff val="85000"/>
                </a:schemeClr>
              </a:solidFill>
              <a:round/>
            </a:ln>
            <a:effectLst/>
          </c:spPr>
        </c:majorGridlines>
        <c:numFmt formatCode="0.0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28397312"/>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936167829661406E-2"/>
          <c:y val="1.2855478186276022E-2"/>
          <c:w val="0.9251548705771665"/>
          <c:h val="0.9317399315128716"/>
        </c:manualLayout>
      </c:layout>
      <c:scatterChart>
        <c:scatterStyle val="smoothMarker"/>
        <c:varyColors val="0"/>
        <c:ser>
          <c:idx val="0"/>
          <c:order val="0"/>
          <c:spPr>
            <a:ln w="19050" cap="rnd">
              <a:solidFill>
                <a:schemeClr val="accent1"/>
              </a:solidFill>
              <a:round/>
            </a:ln>
            <a:effectLst/>
          </c:spPr>
          <c:marker>
            <c:symbol val="none"/>
          </c:marker>
          <c:dLbls>
            <c:dLbl>
              <c:idx val="1186"/>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numRef>
              <c:f>Sheet1!$E$1:$E$1316</c:f>
              <c:numCache>
                <c:formatCode>General</c:formatCode>
                <c:ptCount val="1316"/>
                <c:pt idx="0">
                  <c:v>2628</c:v>
                </c:pt>
                <c:pt idx="1">
                  <c:v>2626</c:v>
                </c:pt>
                <c:pt idx="2">
                  <c:v>2624</c:v>
                </c:pt>
                <c:pt idx="3">
                  <c:v>2622</c:v>
                </c:pt>
                <c:pt idx="4">
                  <c:v>2620</c:v>
                </c:pt>
                <c:pt idx="5">
                  <c:v>2618</c:v>
                </c:pt>
                <c:pt idx="6">
                  <c:v>2616</c:v>
                </c:pt>
                <c:pt idx="7">
                  <c:v>2614</c:v>
                </c:pt>
                <c:pt idx="8">
                  <c:v>2612</c:v>
                </c:pt>
                <c:pt idx="9">
                  <c:v>2610</c:v>
                </c:pt>
                <c:pt idx="10">
                  <c:v>2608</c:v>
                </c:pt>
                <c:pt idx="11">
                  <c:v>2606</c:v>
                </c:pt>
                <c:pt idx="12">
                  <c:v>2604</c:v>
                </c:pt>
                <c:pt idx="13">
                  <c:v>2602</c:v>
                </c:pt>
                <c:pt idx="14">
                  <c:v>2600</c:v>
                </c:pt>
                <c:pt idx="15">
                  <c:v>2598</c:v>
                </c:pt>
                <c:pt idx="16">
                  <c:v>2596</c:v>
                </c:pt>
                <c:pt idx="17">
                  <c:v>2594</c:v>
                </c:pt>
                <c:pt idx="18">
                  <c:v>2592</c:v>
                </c:pt>
                <c:pt idx="19">
                  <c:v>2590</c:v>
                </c:pt>
                <c:pt idx="20">
                  <c:v>2588</c:v>
                </c:pt>
                <c:pt idx="21">
                  <c:v>2586</c:v>
                </c:pt>
                <c:pt idx="22">
                  <c:v>2584</c:v>
                </c:pt>
                <c:pt idx="23">
                  <c:v>2582</c:v>
                </c:pt>
                <c:pt idx="24">
                  <c:v>2580</c:v>
                </c:pt>
                <c:pt idx="25">
                  <c:v>2578</c:v>
                </c:pt>
                <c:pt idx="26">
                  <c:v>2576</c:v>
                </c:pt>
                <c:pt idx="27">
                  <c:v>2574</c:v>
                </c:pt>
                <c:pt idx="28">
                  <c:v>2572</c:v>
                </c:pt>
                <c:pt idx="29">
                  <c:v>2570</c:v>
                </c:pt>
                <c:pt idx="30">
                  <c:v>2568</c:v>
                </c:pt>
                <c:pt idx="31">
                  <c:v>2566</c:v>
                </c:pt>
                <c:pt idx="32">
                  <c:v>2564</c:v>
                </c:pt>
                <c:pt idx="33">
                  <c:v>2562</c:v>
                </c:pt>
                <c:pt idx="34">
                  <c:v>2560</c:v>
                </c:pt>
                <c:pt idx="35">
                  <c:v>2558</c:v>
                </c:pt>
                <c:pt idx="36">
                  <c:v>2556</c:v>
                </c:pt>
                <c:pt idx="37">
                  <c:v>2554</c:v>
                </c:pt>
                <c:pt idx="38">
                  <c:v>2552</c:v>
                </c:pt>
                <c:pt idx="39">
                  <c:v>2550</c:v>
                </c:pt>
                <c:pt idx="40">
                  <c:v>2548</c:v>
                </c:pt>
                <c:pt idx="41">
                  <c:v>2546</c:v>
                </c:pt>
                <c:pt idx="42">
                  <c:v>2544</c:v>
                </c:pt>
                <c:pt idx="43">
                  <c:v>2542</c:v>
                </c:pt>
                <c:pt idx="44">
                  <c:v>2540</c:v>
                </c:pt>
                <c:pt idx="45">
                  <c:v>2538</c:v>
                </c:pt>
                <c:pt idx="46">
                  <c:v>2536</c:v>
                </c:pt>
                <c:pt idx="47">
                  <c:v>2534</c:v>
                </c:pt>
                <c:pt idx="48">
                  <c:v>2532</c:v>
                </c:pt>
                <c:pt idx="49">
                  <c:v>2530</c:v>
                </c:pt>
                <c:pt idx="50">
                  <c:v>2528</c:v>
                </c:pt>
                <c:pt idx="51">
                  <c:v>2526</c:v>
                </c:pt>
                <c:pt idx="52">
                  <c:v>2524</c:v>
                </c:pt>
                <c:pt idx="53">
                  <c:v>2522</c:v>
                </c:pt>
                <c:pt idx="54">
                  <c:v>2520</c:v>
                </c:pt>
                <c:pt idx="55">
                  <c:v>2518</c:v>
                </c:pt>
                <c:pt idx="56">
                  <c:v>2516</c:v>
                </c:pt>
                <c:pt idx="57">
                  <c:v>2514</c:v>
                </c:pt>
                <c:pt idx="58">
                  <c:v>2512</c:v>
                </c:pt>
                <c:pt idx="59">
                  <c:v>2510</c:v>
                </c:pt>
                <c:pt idx="60">
                  <c:v>2508</c:v>
                </c:pt>
                <c:pt idx="61">
                  <c:v>2506</c:v>
                </c:pt>
                <c:pt idx="62">
                  <c:v>2504</c:v>
                </c:pt>
                <c:pt idx="63">
                  <c:v>2502</c:v>
                </c:pt>
                <c:pt idx="64">
                  <c:v>2500</c:v>
                </c:pt>
                <c:pt idx="65">
                  <c:v>2498</c:v>
                </c:pt>
                <c:pt idx="66">
                  <c:v>2496</c:v>
                </c:pt>
                <c:pt idx="67">
                  <c:v>2494</c:v>
                </c:pt>
                <c:pt idx="68">
                  <c:v>2492</c:v>
                </c:pt>
                <c:pt idx="69">
                  <c:v>2490</c:v>
                </c:pt>
                <c:pt idx="70">
                  <c:v>2488</c:v>
                </c:pt>
                <c:pt idx="71">
                  <c:v>2486</c:v>
                </c:pt>
                <c:pt idx="72">
                  <c:v>2484</c:v>
                </c:pt>
                <c:pt idx="73">
                  <c:v>2482</c:v>
                </c:pt>
                <c:pt idx="74">
                  <c:v>2480</c:v>
                </c:pt>
                <c:pt idx="75">
                  <c:v>2478</c:v>
                </c:pt>
                <c:pt idx="76">
                  <c:v>2476</c:v>
                </c:pt>
                <c:pt idx="77">
                  <c:v>2474</c:v>
                </c:pt>
                <c:pt idx="78">
                  <c:v>2472</c:v>
                </c:pt>
                <c:pt idx="79">
                  <c:v>2470</c:v>
                </c:pt>
                <c:pt idx="80">
                  <c:v>2468</c:v>
                </c:pt>
                <c:pt idx="81">
                  <c:v>2466</c:v>
                </c:pt>
                <c:pt idx="82">
                  <c:v>2464</c:v>
                </c:pt>
                <c:pt idx="83">
                  <c:v>2462</c:v>
                </c:pt>
                <c:pt idx="84">
                  <c:v>2460</c:v>
                </c:pt>
                <c:pt idx="85">
                  <c:v>2458</c:v>
                </c:pt>
                <c:pt idx="86">
                  <c:v>2456</c:v>
                </c:pt>
                <c:pt idx="87">
                  <c:v>2454</c:v>
                </c:pt>
                <c:pt idx="88">
                  <c:v>2452</c:v>
                </c:pt>
                <c:pt idx="89">
                  <c:v>2450</c:v>
                </c:pt>
                <c:pt idx="90">
                  <c:v>2448</c:v>
                </c:pt>
                <c:pt idx="91">
                  <c:v>2446</c:v>
                </c:pt>
                <c:pt idx="92">
                  <c:v>2444</c:v>
                </c:pt>
                <c:pt idx="93">
                  <c:v>2442</c:v>
                </c:pt>
                <c:pt idx="94">
                  <c:v>2440</c:v>
                </c:pt>
                <c:pt idx="95">
                  <c:v>2438</c:v>
                </c:pt>
                <c:pt idx="96">
                  <c:v>2436</c:v>
                </c:pt>
                <c:pt idx="97">
                  <c:v>2434</c:v>
                </c:pt>
                <c:pt idx="98">
                  <c:v>2432</c:v>
                </c:pt>
                <c:pt idx="99">
                  <c:v>2430</c:v>
                </c:pt>
                <c:pt idx="100">
                  <c:v>2428</c:v>
                </c:pt>
                <c:pt idx="101">
                  <c:v>2426</c:v>
                </c:pt>
                <c:pt idx="102">
                  <c:v>2424</c:v>
                </c:pt>
                <c:pt idx="103">
                  <c:v>2422</c:v>
                </c:pt>
                <c:pt idx="104">
                  <c:v>2420</c:v>
                </c:pt>
                <c:pt idx="105">
                  <c:v>2418</c:v>
                </c:pt>
                <c:pt idx="106">
                  <c:v>2416</c:v>
                </c:pt>
                <c:pt idx="107">
                  <c:v>2414</c:v>
                </c:pt>
                <c:pt idx="108">
                  <c:v>2412</c:v>
                </c:pt>
                <c:pt idx="109">
                  <c:v>2410</c:v>
                </c:pt>
                <c:pt idx="110">
                  <c:v>2408</c:v>
                </c:pt>
                <c:pt idx="111">
                  <c:v>2406</c:v>
                </c:pt>
                <c:pt idx="112">
                  <c:v>2404</c:v>
                </c:pt>
                <c:pt idx="113">
                  <c:v>2402</c:v>
                </c:pt>
                <c:pt idx="114">
                  <c:v>2400</c:v>
                </c:pt>
                <c:pt idx="115">
                  <c:v>2398</c:v>
                </c:pt>
                <c:pt idx="116">
                  <c:v>2396</c:v>
                </c:pt>
                <c:pt idx="117">
                  <c:v>2394</c:v>
                </c:pt>
                <c:pt idx="118">
                  <c:v>2392</c:v>
                </c:pt>
                <c:pt idx="119">
                  <c:v>2390</c:v>
                </c:pt>
                <c:pt idx="120">
                  <c:v>2388</c:v>
                </c:pt>
                <c:pt idx="121">
                  <c:v>2386</c:v>
                </c:pt>
                <c:pt idx="122">
                  <c:v>2384</c:v>
                </c:pt>
                <c:pt idx="123">
                  <c:v>2382</c:v>
                </c:pt>
                <c:pt idx="124">
                  <c:v>2380</c:v>
                </c:pt>
                <c:pt idx="125">
                  <c:v>2378</c:v>
                </c:pt>
                <c:pt idx="126">
                  <c:v>2376</c:v>
                </c:pt>
                <c:pt idx="127">
                  <c:v>2374</c:v>
                </c:pt>
                <c:pt idx="128">
                  <c:v>2372</c:v>
                </c:pt>
                <c:pt idx="129">
                  <c:v>2370</c:v>
                </c:pt>
                <c:pt idx="130">
                  <c:v>2368</c:v>
                </c:pt>
                <c:pt idx="131">
                  <c:v>2366</c:v>
                </c:pt>
                <c:pt idx="132">
                  <c:v>2364</c:v>
                </c:pt>
                <c:pt idx="133">
                  <c:v>2362</c:v>
                </c:pt>
                <c:pt idx="134">
                  <c:v>2360</c:v>
                </c:pt>
                <c:pt idx="135">
                  <c:v>2358</c:v>
                </c:pt>
                <c:pt idx="136">
                  <c:v>2356</c:v>
                </c:pt>
                <c:pt idx="137">
                  <c:v>2354</c:v>
                </c:pt>
                <c:pt idx="138">
                  <c:v>2352</c:v>
                </c:pt>
                <c:pt idx="139">
                  <c:v>2350</c:v>
                </c:pt>
                <c:pt idx="140">
                  <c:v>2348</c:v>
                </c:pt>
                <c:pt idx="141">
                  <c:v>2346</c:v>
                </c:pt>
                <c:pt idx="142">
                  <c:v>2344</c:v>
                </c:pt>
                <c:pt idx="143">
                  <c:v>2342</c:v>
                </c:pt>
                <c:pt idx="144">
                  <c:v>2340</c:v>
                </c:pt>
                <c:pt idx="145">
                  <c:v>2338</c:v>
                </c:pt>
                <c:pt idx="146">
                  <c:v>2336</c:v>
                </c:pt>
                <c:pt idx="147">
                  <c:v>2334</c:v>
                </c:pt>
                <c:pt idx="148">
                  <c:v>2332</c:v>
                </c:pt>
                <c:pt idx="149">
                  <c:v>2330</c:v>
                </c:pt>
                <c:pt idx="150">
                  <c:v>2328</c:v>
                </c:pt>
                <c:pt idx="151">
                  <c:v>2326</c:v>
                </c:pt>
                <c:pt idx="152">
                  <c:v>2324</c:v>
                </c:pt>
                <c:pt idx="153">
                  <c:v>2322</c:v>
                </c:pt>
                <c:pt idx="154">
                  <c:v>2320</c:v>
                </c:pt>
                <c:pt idx="155">
                  <c:v>2318</c:v>
                </c:pt>
                <c:pt idx="156">
                  <c:v>2316</c:v>
                </c:pt>
                <c:pt idx="157">
                  <c:v>2314</c:v>
                </c:pt>
                <c:pt idx="158">
                  <c:v>2312</c:v>
                </c:pt>
                <c:pt idx="159">
                  <c:v>2310</c:v>
                </c:pt>
                <c:pt idx="160">
                  <c:v>2308</c:v>
                </c:pt>
                <c:pt idx="161">
                  <c:v>2306</c:v>
                </c:pt>
                <c:pt idx="162">
                  <c:v>2304</c:v>
                </c:pt>
                <c:pt idx="163">
                  <c:v>2302</c:v>
                </c:pt>
                <c:pt idx="164">
                  <c:v>2300</c:v>
                </c:pt>
                <c:pt idx="165">
                  <c:v>2298</c:v>
                </c:pt>
                <c:pt idx="166">
                  <c:v>2296</c:v>
                </c:pt>
                <c:pt idx="167">
                  <c:v>2294</c:v>
                </c:pt>
                <c:pt idx="168">
                  <c:v>2292</c:v>
                </c:pt>
                <c:pt idx="169">
                  <c:v>2290</c:v>
                </c:pt>
                <c:pt idx="170">
                  <c:v>2288</c:v>
                </c:pt>
                <c:pt idx="171">
                  <c:v>2286</c:v>
                </c:pt>
                <c:pt idx="172">
                  <c:v>2284</c:v>
                </c:pt>
                <c:pt idx="173">
                  <c:v>2282</c:v>
                </c:pt>
                <c:pt idx="174">
                  <c:v>2280</c:v>
                </c:pt>
                <c:pt idx="175">
                  <c:v>2278</c:v>
                </c:pt>
                <c:pt idx="176">
                  <c:v>2276</c:v>
                </c:pt>
                <c:pt idx="177">
                  <c:v>2274</c:v>
                </c:pt>
                <c:pt idx="178">
                  <c:v>2272</c:v>
                </c:pt>
                <c:pt idx="179">
                  <c:v>2270</c:v>
                </c:pt>
                <c:pt idx="180">
                  <c:v>2268</c:v>
                </c:pt>
                <c:pt idx="181">
                  <c:v>2266</c:v>
                </c:pt>
                <c:pt idx="182">
                  <c:v>2264</c:v>
                </c:pt>
                <c:pt idx="183">
                  <c:v>2262</c:v>
                </c:pt>
                <c:pt idx="184">
                  <c:v>2260</c:v>
                </c:pt>
                <c:pt idx="185">
                  <c:v>2258</c:v>
                </c:pt>
                <c:pt idx="186">
                  <c:v>2256</c:v>
                </c:pt>
                <c:pt idx="187">
                  <c:v>2254</c:v>
                </c:pt>
                <c:pt idx="188">
                  <c:v>2252</c:v>
                </c:pt>
                <c:pt idx="189">
                  <c:v>2250</c:v>
                </c:pt>
                <c:pt idx="190">
                  <c:v>2248</c:v>
                </c:pt>
                <c:pt idx="191">
                  <c:v>2246</c:v>
                </c:pt>
                <c:pt idx="192">
                  <c:v>2244</c:v>
                </c:pt>
                <c:pt idx="193">
                  <c:v>2242</c:v>
                </c:pt>
                <c:pt idx="194">
                  <c:v>2240</c:v>
                </c:pt>
                <c:pt idx="195">
                  <c:v>2238</c:v>
                </c:pt>
                <c:pt idx="196">
                  <c:v>2236</c:v>
                </c:pt>
                <c:pt idx="197">
                  <c:v>2234</c:v>
                </c:pt>
                <c:pt idx="198">
                  <c:v>2232</c:v>
                </c:pt>
                <c:pt idx="199">
                  <c:v>2230</c:v>
                </c:pt>
                <c:pt idx="200">
                  <c:v>2228</c:v>
                </c:pt>
                <c:pt idx="201">
                  <c:v>2226</c:v>
                </c:pt>
                <c:pt idx="202">
                  <c:v>2224</c:v>
                </c:pt>
                <c:pt idx="203">
                  <c:v>2222</c:v>
                </c:pt>
                <c:pt idx="204">
                  <c:v>2220</c:v>
                </c:pt>
                <c:pt idx="205">
                  <c:v>2218</c:v>
                </c:pt>
                <c:pt idx="206">
                  <c:v>2216</c:v>
                </c:pt>
                <c:pt idx="207">
                  <c:v>2214</c:v>
                </c:pt>
                <c:pt idx="208">
                  <c:v>2212</c:v>
                </c:pt>
                <c:pt idx="209">
                  <c:v>2210</c:v>
                </c:pt>
                <c:pt idx="210">
                  <c:v>2208</c:v>
                </c:pt>
                <c:pt idx="211">
                  <c:v>2206</c:v>
                </c:pt>
                <c:pt idx="212">
                  <c:v>2204</c:v>
                </c:pt>
                <c:pt idx="213">
                  <c:v>2202</c:v>
                </c:pt>
                <c:pt idx="214">
                  <c:v>2200</c:v>
                </c:pt>
                <c:pt idx="215">
                  <c:v>2198</c:v>
                </c:pt>
                <c:pt idx="216">
                  <c:v>2196</c:v>
                </c:pt>
                <c:pt idx="217">
                  <c:v>2194</c:v>
                </c:pt>
                <c:pt idx="218">
                  <c:v>2192</c:v>
                </c:pt>
                <c:pt idx="219">
                  <c:v>2190</c:v>
                </c:pt>
                <c:pt idx="220">
                  <c:v>2188</c:v>
                </c:pt>
                <c:pt idx="221">
                  <c:v>2186</c:v>
                </c:pt>
                <c:pt idx="222">
                  <c:v>2184</c:v>
                </c:pt>
                <c:pt idx="223">
                  <c:v>2182</c:v>
                </c:pt>
                <c:pt idx="224">
                  <c:v>2180</c:v>
                </c:pt>
                <c:pt idx="225">
                  <c:v>2178</c:v>
                </c:pt>
                <c:pt idx="226">
                  <c:v>2176</c:v>
                </c:pt>
                <c:pt idx="227">
                  <c:v>2174</c:v>
                </c:pt>
                <c:pt idx="228">
                  <c:v>2172</c:v>
                </c:pt>
                <c:pt idx="229">
                  <c:v>2170</c:v>
                </c:pt>
                <c:pt idx="230">
                  <c:v>2168</c:v>
                </c:pt>
                <c:pt idx="231">
                  <c:v>2166</c:v>
                </c:pt>
                <c:pt idx="232">
                  <c:v>2164</c:v>
                </c:pt>
                <c:pt idx="233">
                  <c:v>2162</c:v>
                </c:pt>
                <c:pt idx="234">
                  <c:v>2160</c:v>
                </c:pt>
                <c:pt idx="235">
                  <c:v>2158</c:v>
                </c:pt>
                <c:pt idx="236">
                  <c:v>2156</c:v>
                </c:pt>
                <c:pt idx="237">
                  <c:v>2154</c:v>
                </c:pt>
                <c:pt idx="238">
                  <c:v>2152</c:v>
                </c:pt>
                <c:pt idx="239">
                  <c:v>2150</c:v>
                </c:pt>
                <c:pt idx="240">
                  <c:v>2148</c:v>
                </c:pt>
                <c:pt idx="241">
                  <c:v>2146</c:v>
                </c:pt>
                <c:pt idx="242">
                  <c:v>2144</c:v>
                </c:pt>
                <c:pt idx="243">
                  <c:v>2142</c:v>
                </c:pt>
                <c:pt idx="244">
                  <c:v>2140</c:v>
                </c:pt>
                <c:pt idx="245">
                  <c:v>2138</c:v>
                </c:pt>
                <c:pt idx="246">
                  <c:v>2136</c:v>
                </c:pt>
                <c:pt idx="247">
                  <c:v>2134</c:v>
                </c:pt>
                <c:pt idx="248">
                  <c:v>2132</c:v>
                </c:pt>
                <c:pt idx="249">
                  <c:v>2130</c:v>
                </c:pt>
                <c:pt idx="250">
                  <c:v>2128</c:v>
                </c:pt>
                <c:pt idx="251">
                  <c:v>2126</c:v>
                </c:pt>
                <c:pt idx="252">
                  <c:v>2124</c:v>
                </c:pt>
                <c:pt idx="253">
                  <c:v>2122</c:v>
                </c:pt>
                <c:pt idx="254">
                  <c:v>2120</c:v>
                </c:pt>
                <c:pt idx="255">
                  <c:v>2118</c:v>
                </c:pt>
                <c:pt idx="256">
                  <c:v>2116</c:v>
                </c:pt>
                <c:pt idx="257">
                  <c:v>2114</c:v>
                </c:pt>
                <c:pt idx="258">
                  <c:v>2112</c:v>
                </c:pt>
                <c:pt idx="259">
                  <c:v>2110</c:v>
                </c:pt>
                <c:pt idx="260">
                  <c:v>2108</c:v>
                </c:pt>
                <c:pt idx="261">
                  <c:v>2106</c:v>
                </c:pt>
                <c:pt idx="262">
                  <c:v>2104</c:v>
                </c:pt>
                <c:pt idx="263">
                  <c:v>2102</c:v>
                </c:pt>
                <c:pt idx="264">
                  <c:v>2100</c:v>
                </c:pt>
                <c:pt idx="265">
                  <c:v>2098</c:v>
                </c:pt>
                <c:pt idx="266">
                  <c:v>2096</c:v>
                </c:pt>
                <c:pt idx="267">
                  <c:v>2094</c:v>
                </c:pt>
                <c:pt idx="268">
                  <c:v>2092</c:v>
                </c:pt>
                <c:pt idx="269">
                  <c:v>2090</c:v>
                </c:pt>
                <c:pt idx="270">
                  <c:v>2088</c:v>
                </c:pt>
                <c:pt idx="271">
                  <c:v>2086</c:v>
                </c:pt>
                <c:pt idx="272">
                  <c:v>2084</c:v>
                </c:pt>
                <c:pt idx="273">
                  <c:v>2082</c:v>
                </c:pt>
                <c:pt idx="274">
                  <c:v>2080</c:v>
                </c:pt>
                <c:pt idx="275">
                  <c:v>2078</c:v>
                </c:pt>
                <c:pt idx="276">
                  <c:v>2076</c:v>
                </c:pt>
                <c:pt idx="277">
                  <c:v>2074</c:v>
                </c:pt>
                <c:pt idx="278">
                  <c:v>2072</c:v>
                </c:pt>
                <c:pt idx="279">
                  <c:v>2070</c:v>
                </c:pt>
                <c:pt idx="280">
                  <c:v>2068</c:v>
                </c:pt>
                <c:pt idx="281">
                  <c:v>2066</c:v>
                </c:pt>
                <c:pt idx="282">
                  <c:v>2064</c:v>
                </c:pt>
                <c:pt idx="283">
                  <c:v>2062</c:v>
                </c:pt>
                <c:pt idx="284">
                  <c:v>2060</c:v>
                </c:pt>
                <c:pt idx="285">
                  <c:v>2058</c:v>
                </c:pt>
                <c:pt idx="286">
                  <c:v>2056</c:v>
                </c:pt>
                <c:pt idx="287">
                  <c:v>2054</c:v>
                </c:pt>
                <c:pt idx="288">
                  <c:v>2052</c:v>
                </c:pt>
                <c:pt idx="289">
                  <c:v>2050</c:v>
                </c:pt>
                <c:pt idx="290">
                  <c:v>2048</c:v>
                </c:pt>
                <c:pt idx="291">
                  <c:v>2046</c:v>
                </c:pt>
                <c:pt idx="292">
                  <c:v>2044</c:v>
                </c:pt>
                <c:pt idx="293">
                  <c:v>2042</c:v>
                </c:pt>
                <c:pt idx="294">
                  <c:v>2040</c:v>
                </c:pt>
                <c:pt idx="295">
                  <c:v>2038</c:v>
                </c:pt>
                <c:pt idx="296">
                  <c:v>2036</c:v>
                </c:pt>
                <c:pt idx="297">
                  <c:v>2034</c:v>
                </c:pt>
                <c:pt idx="298">
                  <c:v>2032</c:v>
                </c:pt>
                <c:pt idx="299">
                  <c:v>2030</c:v>
                </c:pt>
                <c:pt idx="300">
                  <c:v>2028</c:v>
                </c:pt>
                <c:pt idx="301">
                  <c:v>2026</c:v>
                </c:pt>
                <c:pt idx="302">
                  <c:v>2024</c:v>
                </c:pt>
                <c:pt idx="303">
                  <c:v>2022</c:v>
                </c:pt>
                <c:pt idx="304">
                  <c:v>2020</c:v>
                </c:pt>
                <c:pt idx="305">
                  <c:v>2018</c:v>
                </c:pt>
                <c:pt idx="306">
                  <c:v>2016</c:v>
                </c:pt>
                <c:pt idx="307">
                  <c:v>2014</c:v>
                </c:pt>
                <c:pt idx="308">
                  <c:v>2012</c:v>
                </c:pt>
                <c:pt idx="309">
                  <c:v>2010</c:v>
                </c:pt>
                <c:pt idx="310">
                  <c:v>2008</c:v>
                </c:pt>
                <c:pt idx="311">
                  <c:v>2006</c:v>
                </c:pt>
                <c:pt idx="312">
                  <c:v>2004</c:v>
                </c:pt>
                <c:pt idx="313">
                  <c:v>2002</c:v>
                </c:pt>
                <c:pt idx="314">
                  <c:v>2000</c:v>
                </c:pt>
                <c:pt idx="315">
                  <c:v>1998</c:v>
                </c:pt>
                <c:pt idx="316">
                  <c:v>1996</c:v>
                </c:pt>
                <c:pt idx="317">
                  <c:v>1994</c:v>
                </c:pt>
                <c:pt idx="318">
                  <c:v>1992</c:v>
                </c:pt>
                <c:pt idx="319">
                  <c:v>1990</c:v>
                </c:pt>
                <c:pt idx="320">
                  <c:v>1988</c:v>
                </c:pt>
                <c:pt idx="321">
                  <c:v>1986</c:v>
                </c:pt>
                <c:pt idx="322">
                  <c:v>1984</c:v>
                </c:pt>
                <c:pt idx="323">
                  <c:v>1982</c:v>
                </c:pt>
                <c:pt idx="324">
                  <c:v>1980</c:v>
                </c:pt>
                <c:pt idx="325">
                  <c:v>1978</c:v>
                </c:pt>
                <c:pt idx="326">
                  <c:v>1976</c:v>
                </c:pt>
                <c:pt idx="327">
                  <c:v>1974</c:v>
                </c:pt>
                <c:pt idx="328">
                  <c:v>1972</c:v>
                </c:pt>
                <c:pt idx="329">
                  <c:v>1970</c:v>
                </c:pt>
                <c:pt idx="330">
                  <c:v>1968</c:v>
                </c:pt>
                <c:pt idx="331">
                  <c:v>1966</c:v>
                </c:pt>
                <c:pt idx="332">
                  <c:v>1964</c:v>
                </c:pt>
                <c:pt idx="333">
                  <c:v>1962</c:v>
                </c:pt>
                <c:pt idx="334">
                  <c:v>1960</c:v>
                </c:pt>
                <c:pt idx="335">
                  <c:v>1958</c:v>
                </c:pt>
                <c:pt idx="336">
                  <c:v>1956</c:v>
                </c:pt>
                <c:pt idx="337">
                  <c:v>1954</c:v>
                </c:pt>
                <c:pt idx="338">
                  <c:v>1952</c:v>
                </c:pt>
                <c:pt idx="339">
                  <c:v>1950</c:v>
                </c:pt>
                <c:pt idx="340">
                  <c:v>1948</c:v>
                </c:pt>
                <c:pt idx="341">
                  <c:v>1946</c:v>
                </c:pt>
                <c:pt idx="342">
                  <c:v>1944</c:v>
                </c:pt>
                <c:pt idx="343">
                  <c:v>1942</c:v>
                </c:pt>
                <c:pt idx="344">
                  <c:v>1940</c:v>
                </c:pt>
                <c:pt idx="345">
                  <c:v>1938</c:v>
                </c:pt>
                <c:pt idx="346">
                  <c:v>1936</c:v>
                </c:pt>
                <c:pt idx="347">
                  <c:v>1934</c:v>
                </c:pt>
                <c:pt idx="348">
                  <c:v>1932</c:v>
                </c:pt>
                <c:pt idx="349">
                  <c:v>1930</c:v>
                </c:pt>
                <c:pt idx="350">
                  <c:v>1928</c:v>
                </c:pt>
                <c:pt idx="351">
                  <c:v>1926</c:v>
                </c:pt>
                <c:pt idx="352">
                  <c:v>1924</c:v>
                </c:pt>
                <c:pt idx="353">
                  <c:v>1922</c:v>
                </c:pt>
                <c:pt idx="354">
                  <c:v>1920</c:v>
                </c:pt>
                <c:pt idx="355">
                  <c:v>1918</c:v>
                </c:pt>
                <c:pt idx="356">
                  <c:v>1916</c:v>
                </c:pt>
                <c:pt idx="357">
                  <c:v>1914</c:v>
                </c:pt>
                <c:pt idx="358">
                  <c:v>1912</c:v>
                </c:pt>
                <c:pt idx="359">
                  <c:v>1910</c:v>
                </c:pt>
                <c:pt idx="360">
                  <c:v>1908</c:v>
                </c:pt>
                <c:pt idx="361">
                  <c:v>1906</c:v>
                </c:pt>
                <c:pt idx="362">
                  <c:v>1904</c:v>
                </c:pt>
                <c:pt idx="363">
                  <c:v>1902</c:v>
                </c:pt>
                <c:pt idx="364">
                  <c:v>1900</c:v>
                </c:pt>
                <c:pt idx="365">
                  <c:v>1898</c:v>
                </c:pt>
                <c:pt idx="366">
                  <c:v>1896</c:v>
                </c:pt>
                <c:pt idx="367">
                  <c:v>1894</c:v>
                </c:pt>
                <c:pt idx="368">
                  <c:v>1892</c:v>
                </c:pt>
                <c:pt idx="369">
                  <c:v>1890</c:v>
                </c:pt>
                <c:pt idx="370">
                  <c:v>1888</c:v>
                </c:pt>
                <c:pt idx="371">
                  <c:v>1886</c:v>
                </c:pt>
                <c:pt idx="372">
                  <c:v>1884</c:v>
                </c:pt>
                <c:pt idx="373">
                  <c:v>1882</c:v>
                </c:pt>
                <c:pt idx="374">
                  <c:v>1880</c:v>
                </c:pt>
                <c:pt idx="375">
                  <c:v>1878</c:v>
                </c:pt>
                <c:pt idx="376">
                  <c:v>1876</c:v>
                </c:pt>
                <c:pt idx="377">
                  <c:v>1874</c:v>
                </c:pt>
                <c:pt idx="378">
                  <c:v>1872</c:v>
                </c:pt>
                <c:pt idx="379">
                  <c:v>1870</c:v>
                </c:pt>
                <c:pt idx="380">
                  <c:v>1868</c:v>
                </c:pt>
                <c:pt idx="381">
                  <c:v>1866</c:v>
                </c:pt>
                <c:pt idx="382">
                  <c:v>1864</c:v>
                </c:pt>
                <c:pt idx="383">
                  <c:v>1862</c:v>
                </c:pt>
                <c:pt idx="384">
                  <c:v>1860</c:v>
                </c:pt>
                <c:pt idx="385">
                  <c:v>1858</c:v>
                </c:pt>
                <c:pt idx="386">
                  <c:v>1856</c:v>
                </c:pt>
                <c:pt idx="387">
                  <c:v>1854</c:v>
                </c:pt>
                <c:pt idx="388">
                  <c:v>1852</c:v>
                </c:pt>
                <c:pt idx="389">
                  <c:v>1850</c:v>
                </c:pt>
                <c:pt idx="390">
                  <c:v>1848</c:v>
                </c:pt>
                <c:pt idx="391">
                  <c:v>1846</c:v>
                </c:pt>
                <c:pt idx="392">
                  <c:v>1844</c:v>
                </c:pt>
                <c:pt idx="393">
                  <c:v>1842</c:v>
                </c:pt>
                <c:pt idx="394">
                  <c:v>1840</c:v>
                </c:pt>
                <c:pt idx="395">
                  <c:v>1838</c:v>
                </c:pt>
                <c:pt idx="396">
                  <c:v>1836</c:v>
                </c:pt>
                <c:pt idx="397">
                  <c:v>1834</c:v>
                </c:pt>
                <c:pt idx="398">
                  <c:v>1832</c:v>
                </c:pt>
                <c:pt idx="399">
                  <c:v>1830</c:v>
                </c:pt>
                <c:pt idx="400">
                  <c:v>1828</c:v>
                </c:pt>
                <c:pt idx="401">
                  <c:v>1826</c:v>
                </c:pt>
                <c:pt idx="402">
                  <c:v>1824</c:v>
                </c:pt>
                <c:pt idx="403">
                  <c:v>1822</c:v>
                </c:pt>
                <c:pt idx="404">
                  <c:v>1820</c:v>
                </c:pt>
                <c:pt idx="405">
                  <c:v>1818</c:v>
                </c:pt>
                <c:pt idx="406">
                  <c:v>1816</c:v>
                </c:pt>
                <c:pt idx="407">
                  <c:v>1814</c:v>
                </c:pt>
                <c:pt idx="408">
                  <c:v>1812</c:v>
                </c:pt>
                <c:pt idx="409">
                  <c:v>1810</c:v>
                </c:pt>
                <c:pt idx="410">
                  <c:v>1808</c:v>
                </c:pt>
                <c:pt idx="411">
                  <c:v>1806</c:v>
                </c:pt>
                <c:pt idx="412">
                  <c:v>1804</c:v>
                </c:pt>
                <c:pt idx="413">
                  <c:v>1802</c:v>
                </c:pt>
                <c:pt idx="414">
                  <c:v>1800</c:v>
                </c:pt>
                <c:pt idx="415">
                  <c:v>1798</c:v>
                </c:pt>
                <c:pt idx="416">
                  <c:v>1796</c:v>
                </c:pt>
                <c:pt idx="417">
                  <c:v>1794</c:v>
                </c:pt>
                <c:pt idx="418">
                  <c:v>1792</c:v>
                </c:pt>
                <c:pt idx="419">
                  <c:v>1790</c:v>
                </c:pt>
                <c:pt idx="420">
                  <c:v>1788</c:v>
                </c:pt>
                <c:pt idx="421">
                  <c:v>1786</c:v>
                </c:pt>
                <c:pt idx="422">
                  <c:v>1784</c:v>
                </c:pt>
                <c:pt idx="423">
                  <c:v>1782</c:v>
                </c:pt>
                <c:pt idx="424">
                  <c:v>1780</c:v>
                </c:pt>
                <c:pt idx="425">
                  <c:v>1778</c:v>
                </c:pt>
                <c:pt idx="426">
                  <c:v>1776</c:v>
                </c:pt>
                <c:pt idx="427">
                  <c:v>1774</c:v>
                </c:pt>
                <c:pt idx="428">
                  <c:v>1772</c:v>
                </c:pt>
                <c:pt idx="429">
                  <c:v>1770</c:v>
                </c:pt>
                <c:pt idx="430">
                  <c:v>1768</c:v>
                </c:pt>
                <c:pt idx="431">
                  <c:v>1766</c:v>
                </c:pt>
                <c:pt idx="432">
                  <c:v>1764</c:v>
                </c:pt>
                <c:pt idx="433">
                  <c:v>1762</c:v>
                </c:pt>
                <c:pt idx="434">
                  <c:v>1760</c:v>
                </c:pt>
                <c:pt idx="435">
                  <c:v>1758</c:v>
                </c:pt>
                <c:pt idx="436">
                  <c:v>1756</c:v>
                </c:pt>
                <c:pt idx="437">
                  <c:v>1754</c:v>
                </c:pt>
                <c:pt idx="438">
                  <c:v>1752</c:v>
                </c:pt>
                <c:pt idx="439">
                  <c:v>1750</c:v>
                </c:pt>
                <c:pt idx="440">
                  <c:v>1748</c:v>
                </c:pt>
                <c:pt idx="441">
                  <c:v>1746</c:v>
                </c:pt>
                <c:pt idx="442">
                  <c:v>1744</c:v>
                </c:pt>
                <c:pt idx="443">
                  <c:v>1742</c:v>
                </c:pt>
                <c:pt idx="444">
                  <c:v>1740</c:v>
                </c:pt>
                <c:pt idx="445">
                  <c:v>1738</c:v>
                </c:pt>
                <c:pt idx="446">
                  <c:v>1736</c:v>
                </c:pt>
                <c:pt idx="447">
                  <c:v>1734</c:v>
                </c:pt>
                <c:pt idx="448">
                  <c:v>1732</c:v>
                </c:pt>
                <c:pt idx="449">
                  <c:v>1730</c:v>
                </c:pt>
                <c:pt idx="450">
                  <c:v>1728</c:v>
                </c:pt>
                <c:pt idx="451">
                  <c:v>1726</c:v>
                </c:pt>
                <c:pt idx="452">
                  <c:v>1724</c:v>
                </c:pt>
                <c:pt idx="453">
                  <c:v>1722</c:v>
                </c:pt>
                <c:pt idx="454">
                  <c:v>1720</c:v>
                </c:pt>
                <c:pt idx="455">
                  <c:v>1718</c:v>
                </c:pt>
                <c:pt idx="456">
                  <c:v>1716</c:v>
                </c:pt>
                <c:pt idx="457">
                  <c:v>1714</c:v>
                </c:pt>
                <c:pt idx="458">
                  <c:v>1712</c:v>
                </c:pt>
                <c:pt idx="459">
                  <c:v>1710</c:v>
                </c:pt>
                <c:pt idx="460">
                  <c:v>1708</c:v>
                </c:pt>
                <c:pt idx="461">
                  <c:v>1706</c:v>
                </c:pt>
                <c:pt idx="462">
                  <c:v>1704</c:v>
                </c:pt>
                <c:pt idx="463">
                  <c:v>1702</c:v>
                </c:pt>
                <c:pt idx="464">
                  <c:v>1700</c:v>
                </c:pt>
                <c:pt idx="465">
                  <c:v>1698</c:v>
                </c:pt>
                <c:pt idx="466">
                  <c:v>1696</c:v>
                </c:pt>
                <c:pt idx="467">
                  <c:v>1694</c:v>
                </c:pt>
                <c:pt idx="468">
                  <c:v>1692</c:v>
                </c:pt>
                <c:pt idx="469">
                  <c:v>1690</c:v>
                </c:pt>
                <c:pt idx="470">
                  <c:v>1688</c:v>
                </c:pt>
                <c:pt idx="471">
                  <c:v>1686</c:v>
                </c:pt>
                <c:pt idx="472">
                  <c:v>1684</c:v>
                </c:pt>
                <c:pt idx="473">
                  <c:v>1682</c:v>
                </c:pt>
                <c:pt idx="474">
                  <c:v>1680</c:v>
                </c:pt>
                <c:pt idx="475">
                  <c:v>1678</c:v>
                </c:pt>
                <c:pt idx="476">
                  <c:v>1676</c:v>
                </c:pt>
                <c:pt idx="477">
                  <c:v>1674</c:v>
                </c:pt>
                <c:pt idx="478">
                  <c:v>1672</c:v>
                </c:pt>
                <c:pt idx="479">
                  <c:v>1670</c:v>
                </c:pt>
                <c:pt idx="480">
                  <c:v>1668</c:v>
                </c:pt>
                <c:pt idx="481">
                  <c:v>1666</c:v>
                </c:pt>
                <c:pt idx="482">
                  <c:v>1664</c:v>
                </c:pt>
                <c:pt idx="483">
                  <c:v>1662</c:v>
                </c:pt>
                <c:pt idx="484">
                  <c:v>1660</c:v>
                </c:pt>
                <c:pt idx="485">
                  <c:v>1658</c:v>
                </c:pt>
                <c:pt idx="486">
                  <c:v>1656</c:v>
                </c:pt>
                <c:pt idx="487">
                  <c:v>1654</c:v>
                </c:pt>
                <c:pt idx="488">
                  <c:v>1652</c:v>
                </c:pt>
                <c:pt idx="489">
                  <c:v>1650</c:v>
                </c:pt>
                <c:pt idx="490">
                  <c:v>1648</c:v>
                </c:pt>
                <c:pt idx="491">
                  <c:v>1646</c:v>
                </c:pt>
                <c:pt idx="492">
                  <c:v>1644</c:v>
                </c:pt>
                <c:pt idx="493">
                  <c:v>1642</c:v>
                </c:pt>
                <c:pt idx="494">
                  <c:v>1640</c:v>
                </c:pt>
                <c:pt idx="495">
                  <c:v>1638</c:v>
                </c:pt>
                <c:pt idx="496">
                  <c:v>1636</c:v>
                </c:pt>
                <c:pt idx="497">
                  <c:v>1634</c:v>
                </c:pt>
                <c:pt idx="498">
                  <c:v>1632</c:v>
                </c:pt>
                <c:pt idx="499">
                  <c:v>1630</c:v>
                </c:pt>
                <c:pt idx="500">
                  <c:v>1628</c:v>
                </c:pt>
                <c:pt idx="501">
                  <c:v>1626</c:v>
                </c:pt>
                <c:pt idx="502">
                  <c:v>1624</c:v>
                </c:pt>
                <c:pt idx="503">
                  <c:v>1622</c:v>
                </c:pt>
                <c:pt idx="504">
                  <c:v>1620</c:v>
                </c:pt>
                <c:pt idx="505">
                  <c:v>1618</c:v>
                </c:pt>
                <c:pt idx="506">
                  <c:v>1616</c:v>
                </c:pt>
                <c:pt idx="507">
                  <c:v>1614</c:v>
                </c:pt>
                <c:pt idx="508">
                  <c:v>1612</c:v>
                </c:pt>
                <c:pt idx="509">
                  <c:v>1610</c:v>
                </c:pt>
                <c:pt idx="510">
                  <c:v>1608</c:v>
                </c:pt>
                <c:pt idx="511">
                  <c:v>1606</c:v>
                </c:pt>
                <c:pt idx="512">
                  <c:v>1604</c:v>
                </c:pt>
                <c:pt idx="513">
                  <c:v>1602</c:v>
                </c:pt>
                <c:pt idx="514">
                  <c:v>1600</c:v>
                </c:pt>
                <c:pt idx="515">
                  <c:v>1598</c:v>
                </c:pt>
                <c:pt idx="516">
                  <c:v>1596</c:v>
                </c:pt>
                <c:pt idx="517">
                  <c:v>1594</c:v>
                </c:pt>
                <c:pt idx="518">
                  <c:v>1592</c:v>
                </c:pt>
                <c:pt idx="519">
                  <c:v>1590</c:v>
                </c:pt>
                <c:pt idx="520">
                  <c:v>1588</c:v>
                </c:pt>
                <c:pt idx="521">
                  <c:v>1586</c:v>
                </c:pt>
                <c:pt idx="522">
                  <c:v>1584</c:v>
                </c:pt>
                <c:pt idx="523">
                  <c:v>1582</c:v>
                </c:pt>
                <c:pt idx="524">
                  <c:v>1580</c:v>
                </c:pt>
                <c:pt idx="525">
                  <c:v>1578</c:v>
                </c:pt>
                <c:pt idx="526">
                  <c:v>1576</c:v>
                </c:pt>
                <c:pt idx="527">
                  <c:v>1574</c:v>
                </c:pt>
                <c:pt idx="528">
                  <c:v>1572</c:v>
                </c:pt>
                <c:pt idx="529">
                  <c:v>1570</c:v>
                </c:pt>
                <c:pt idx="530">
                  <c:v>1568</c:v>
                </c:pt>
                <c:pt idx="531">
                  <c:v>1566</c:v>
                </c:pt>
                <c:pt idx="532">
                  <c:v>1564</c:v>
                </c:pt>
                <c:pt idx="533">
                  <c:v>1562</c:v>
                </c:pt>
                <c:pt idx="534">
                  <c:v>1560</c:v>
                </c:pt>
                <c:pt idx="535">
                  <c:v>1558</c:v>
                </c:pt>
                <c:pt idx="536">
                  <c:v>1556</c:v>
                </c:pt>
                <c:pt idx="537">
                  <c:v>1554</c:v>
                </c:pt>
                <c:pt idx="538">
                  <c:v>1552</c:v>
                </c:pt>
                <c:pt idx="539">
                  <c:v>1550</c:v>
                </c:pt>
                <c:pt idx="540">
                  <c:v>1548</c:v>
                </c:pt>
                <c:pt idx="541">
                  <c:v>1546</c:v>
                </c:pt>
                <c:pt idx="542">
                  <c:v>1544</c:v>
                </c:pt>
                <c:pt idx="543">
                  <c:v>1542</c:v>
                </c:pt>
                <c:pt idx="544">
                  <c:v>1540</c:v>
                </c:pt>
                <c:pt idx="545">
                  <c:v>1538</c:v>
                </c:pt>
                <c:pt idx="546">
                  <c:v>1536</c:v>
                </c:pt>
                <c:pt idx="547">
                  <c:v>1534</c:v>
                </c:pt>
                <c:pt idx="548">
                  <c:v>1532</c:v>
                </c:pt>
                <c:pt idx="549">
                  <c:v>1530</c:v>
                </c:pt>
                <c:pt idx="550">
                  <c:v>1528</c:v>
                </c:pt>
                <c:pt idx="551">
                  <c:v>1526</c:v>
                </c:pt>
                <c:pt idx="552">
                  <c:v>1524</c:v>
                </c:pt>
                <c:pt idx="553">
                  <c:v>1522</c:v>
                </c:pt>
                <c:pt idx="554">
                  <c:v>1520</c:v>
                </c:pt>
                <c:pt idx="555">
                  <c:v>1518</c:v>
                </c:pt>
                <c:pt idx="556">
                  <c:v>1516</c:v>
                </c:pt>
                <c:pt idx="557">
                  <c:v>1514</c:v>
                </c:pt>
                <c:pt idx="558">
                  <c:v>1512</c:v>
                </c:pt>
                <c:pt idx="559">
                  <c:v>1510</c:v>
                </c:pt>
                <c:pt idx="560">
                  <c:v>1508</c:v>
                </c:pt>
                <c:pt idx="561">
                  <c:v>1506</c:v>
                </c:pt>
                <c:pt idx="562">
                  <c:v>1504</c:v>
                </c:pt>
                <c:pt idx="563">
                  <c:v>1502</c:v>
                </c:pt>
                <c:pt idx="564">
                  <c:v>1500</c:v>
                </c:pt>
                <c:pt idx="565">
                  <c:v>1498</c:v>
                </c:pt>
                <c:pt idx="566">
                  <c:v>1496</c:v>
                </c:pt>
                <c:pt idx="567">
                  <c:v>1494</c:v>
                </c:pt>
                <c:pt idx="568">
                  <c:v>1492</c:v>
                </c:pt>
                <c:pt idx="569">
                  <c:v>1490</c:v>
                </c:pt>
                <c:pt idx="570">
                  <c:v>1488</c:v>
                </c:pt>
                <c:pt idx="571">
                  <c:v>1486</c:v>
                </c:pt>
                <c:pt idx="572">
                  <c:v>1484</c:v>
                </c:pt>
                <c:pt idx="573">
                  <c:v>1482</c:v>
                </c:pt>
                <c:pt idx="574">
                  <c:v>1480</c:v>
                </c:pt>
                <c:pt idx="575">
                  <c:v>1478</c:v>
                </c:pt>
                <c:pt idx="576">
                  <c:v>1476</c:v>
                </c:pt>
                <c:pt idx="577">
                  <c:v>1474</c:v>
                </c:pt>
                <c:pt idx="578">
                  <c:v>1472</c:v>
                </c:pt>
                <c:pt idx="579">
                  <c:v>1470</c:v>
                </c:pt>
                <c:pt idx="580">
                  <c:v>1468</c:v>
                </c:pt>
                <c:pt idx="581">
                  <c:v>1466</c:v>
                </c:pt>
                <c:pt idx="582">
                  <c:v>1464</c:v>
                </c:pt>
                <c:pt idx="583">
                  <c:v>1462</c:v>
                </c:pt>
                <c:pt idx="584">
                  <c:v>1460</c:v>
                </c:pt>
                <c:pt idx="585">
                  <c:v>1458</c:v>
                </c:pt>
                <c:pt idx="586">
                  <c:v>1456</c:v>
                </c:pt>
                <c:pt idx="587">
                  <c:v>1454</c:v>
                </c:pt>
                <c:pt idx="588">
                  <c:v>1452</c:v>
                </c:pt>
                <c:pt idx="589">
                  <c:v>1450</c:v>
                </c:pt>
                <c:pt idx="590">
                  <c:v>1448</c:v>
                </c:pt>
                <c:pt idx="591">
                  <c:v>1446</c:v>
                </c:pt>
                <c:pt idx="592">
                  <c:v>1444</c:v>
                </c:pt>
                <c:pt idx="593">
                  <c:v>1442</c:v>
                </c:pt>
                <c:pt idx="594">
                  <c:v>1440</c:v>
                </c:pt>
                <c:pt idx="595">
                  <c:v>1438</c:v>
                </c:pt>
                <c:pt idx="596">
                  <c:v>1436</c:v>
                </c:pt>
                <c:pt idx="597">
                  <c:v>1434</c:v>
                </c:pt>
                <c:pt idx="598">
                  <c:v>1432</c:v>
                </c:pt>
                <c:pt idx="599">
                  <c:v>1430</c:v>
                </c:pt>
                <c:pt idx="600">
                  <c:v>1428</c:v>
                </c:pt>
                <c:pt idx="601">
                  <c:v>1426</c:v>
                </c:pt>
                <c:pt idx="602">
                  <c:v>1424</c:v>
                </c:pt>
                <c:pt idx="603">
                  <c:v>1422</c:v>
                </c:pt>
                <c:pt idx="604">
                  <c:v>1420</c:v>
                </c:pt>
                <c:pt idx="605">
                  <c:v>1418</c:v>
                </c:pt>
                <c:pt idx="606">
                  <c:v>1416</c:v>
                </c:pt>
                <c:pt idx="607">
                  <c:v>1414</c:v>
                </c:pt>
                <c:pt idx="608">
                  <c:v>1412</c:v>
                </c:pt>
                <c:pt idx="609">
                  <c:v>1410</c:v>
                </c:pt>
                <c:pt idx="610">
                  <c:v>1408</c:v>
                </c:pt>
                <c:pt idx="611">
                  <c:v>1406</c:v>
                </c:pt>
                <c:pt idx="612">
                  <c:v>1404</c:v>
                </c:pt>
                <c:pt idx="613">
                  <c:v>1402</c:v>
                </c:pt>
                <c:pt idx="614">
                  <c:v>1400</c:v>
                </c:pt>
                <c:pt idx="615">
                  <c:v>1398</c:v>
                </c:pt>
                <c:pt idx="616">
                  <c:v>1396</c:v>
                </c:pt>
                <c:pt idx="617">
                  <c:v>1394</c:v>
                </c:pt>
                <c:pt idx="618">
                  <c:v>1392</c:v>
                </c:pt>
                <c:pt idx="619">
                  <c:v>1390</c:v>
                </c:pt>
                <c:pt idx="620">
                  <c:v>1388</c:v>
                </c:pt>
                <c:pt idx="621">
                  <c:v>1386</c:v>
                </c:pt>
                <c:pt idx="622">
                  <c:v>1384</c:v>
                </c:pt>
                <c:pt idx="623">
                  <c:v>1382</c:v>
                </c:pt>
                <c:pt idx="624">
                  <c:v>1380</c:v>
                </c:pt>
                <c:pt idx="625">
                  <c:v>1378</c:v>
                </c:pt>
                <c:pt idx="626">
                  <c:v>1376</c:v>
                </c:pt>
                <c:pt idx="627">
                  <c:v>1374</c:v>
                </c:pt>
                <c:pt idx="628">
                  <c:v>1372</c:v>
                </c:pt>
                <c:pt idx="629">
                  <c:v>1370</c:v>
                </c:pt>
                <c:pt idx="630">
                  <c:v>1368</c:v>
                </c:pt>
                <c:pt idx="631">
                  <c:v>1366</c:v>
                </c:pt>
                <c:pt idx="632">
                  <c:v>1364</c:v>
                </c:pt>
                <c:pt idx="633">
                  <c:v>1362</c:v>
                </c:pt>
                <c:pt idx="634">
                  <c:v>1360</c:v>
                </c:pt>
                <c:pt idx="635">
                  <c:v>1358</c:v>
                </c:pt>
                <c:pt idx="636">
                  <c:v>1356</c:v>
                </c:pt>
                <c:pt idx="637">
                  <c:v>1354</c:v>
                </c:pt>
                <c:pt idx="638">
                  <c:v>1352</c:v>
                </c:pt>
                <c:pt idx="639">
                  <c:v>1350</c:v>
                </c:pt>
                <c:pt idx="640">
                  <c:v>1348</c:v>
                </c:pt>
                <c:pt idx="641">
                  <c:v>1346</c:v>
                </c:pt>
                <c:pt idx="642">
                  <c:v>1344</c:v>
                </c:pt>
                <c:pt idx="643">
                  <c:v>1342</c:v>
                </c:pt>
                <c:pt idx="644">
                  <c:v>1340</c:v>
                </c:pt>
                <c:pt idx="645">
                  <c:v>1338</c:v>
                </c:pt>
                <c:pt idx="646">
                  <c:v>1336</c:v>
                </c:pt>
                <c:pt idx="647">
                  <c:v>1334</c:v>
                </c:pt>
                <c:pt idx="648">
                  <c:v>1332</c:v>
                </c:pt>
                <c:pt idx="649">
                  <c:v>1330</c:v>
                </c:pt>
                <c:pt idx="650">
                  <c:v>1328</c:v>
                </c:pt>
                <c:pt idx="651">
                  <c:v>1326</c:v>
                </c:pt>
                <c:pt idx="652">
                  <c:v>1324</c:v>
                </c:pt>
                <c:pt idx="653">
                  <c:v>1322</c:v>
                </c:pt>
                <c:pt idx="654">
                  <c:v>1320</c:v>
                </c:pt>
                <c:pt idx="655">
                  <c:v>1318</c:v>
                </c:pt>
                <c:pt idx="656">
                  <c:v>1316</c:v>
                </c:pt>
                <c:pt idx="657">
                  <c:v>1314</c:v>
                </c:pt>
                <c:pt idx="658">
                  <c:v>1312</c:v>
                </c:pt>
                <c:pt idx="659">
                  <c:v>1310</c:v>
                </c:pt>
                <c:pt idx="660">
                  <c:v>1308</c:v>
                </c:pt>
                <c:pt idx="661">
                  <c:v>1306</c:v>
                </c:pt>
                <c:pt idx="662">
                  <c:v>1304</c:v>
                </c:pt>
                <c:pt idx="663">
                  <c:v>1302</c:v>
                </c:pt>
                <c:pt idx="664">
                  <c:v>1300</c:v>
                </c:pt>
                <c:pt idx="665">
                  <c:v>1298</c:v>
                </c:pt>
                <c:pt idx="666">
                  <c:v>1296</c:v>
                </c:pt>
                <c:pt idx="667">
                  <c:v>1294</c:v>
                </c:pt>
                <c:pt idx="668">
                  <c:v>1292</c:v>
                </c:pt>
                <c:pt idx="669">
                  <c:v>1290</c:v>
                </c:pt>
                <c:pt idx="670">
                  <c:v>1288</c:v>
                </c:pt>
                <c:pt idx="671">
                  <c:v>1286</c:v>
                </c:pt>
                <c:pt idx="672">
                  <c:v>1284</c:v>
                </c:pt>
                <c:pt idx="673">
                  <c:v>1282</c:v>
                </c:pt>
                <c:pt idx="674">
                  <c:v>1280</c:v>
                </c:pt>
                <c:pt idx="675">
                  <c:v>1278</c:v>
                </c:pt>
                <c:pt idx="676">
                  <c:v>1276</c:v>
                </c:pt>
                <c:pt idx="677">
                  <c:v>1274</c:v>
                </c:pt>
                <c:pt idx="678">
                  <c:v>1272</c:v>
                </c:pt>
                <c:pt idx="679">
                  <c:v>1270</c:v>
                </c:pt>
                <c:pt idx="680">
                  <c:v>1268</c:v>
                </c:pt>
                <c:pt idx="681">
                  <c:v>1266</c:v>
                </c:pt>
                <c:pt idx="682">
                  <c:v>1264</c:v>
                </c:pt>
                <c:pt idx="683">
                  <c:v>1262</c:v>
                </c:pt>
                <c:pt idx="684">
                  <c:v>1260</c:v>
                </c:pt>
                <c:pt idx="685">
                  <c:v>1258</c:v>
                </c:pt>
                <c:pt idx="686">
                  <c:v>1256</c:v>
                </c:pt>
                <c:pt idx="687">
                  <c:v>1254</c:v>
                </c:pt>
                <c:pt idx="688">
                  <c:v>1252</c:v>
                </c:pt>
                <c:pt idx="689">
                  <c:v>1250</c:v>
                </c:pt>
                <c:pt idx="690">
                  <c:v>1248</c:v>
                </c:pt>
                <c:pt idx="691">
                  <c:v>1246</c:v>
                </c:pt>
                <c:pt idx="692">
                  <c:v>1244</c:v>
                </c:pt>
                <c:pt idx="693">
                  <c:v>1242</c:v>
                </c:pt>
                <c:pt idx="694">
                  <c:v>1240</c:v>
                </c:pt>
                <c:pt idx="695">
                  <c:v>1238</c:v>
                </c:pt>
                <c:pt idx="696">
                  <c:v>1236</c:v>
                </c:pt>
                <c:pt idx="697">
                  <c:v>1234</c:v>
                </c:pt>
                <c:pt idx="698">
                  <c:v>1232</c:v>
                </c:pt>
                <c:pt idx="699">
                  <c:v>1230</c:v>
                </c:pt>
                <c:pt idx="700">
                  <c:v>1228</c:v>
                </c:pt>
                <c:pt idx="701">
                  <c:v>1226</c:v>
                </c:pt>
                <c:pt idx="702">
                  <c:v>1224</c:v>
                </c:pt>
                <c:pt idx="703">
                  <c:v>1222</c:v>
                </c:pt>
                <c:pt idx="704">
                  <c:v>1220</c:v>
                </c:pt>
                <c:pt idx="705">
                  <c:v>1218</c:v>
                </c:pt>
                <c:pt idx="706">
                  <c:v>1216</c:v>
                </c:pt>
                <c:pt idx="707">
                  <c:v>1214</c:v>
                </c:pt>
                <c:pt idx="708">
                  <c:v>1212</c:v>
                </c:pt>
                <c:pt idx="709">
                  <c:v>1210</c:v>
                </c:pt>
                <c:pt idx="710">
                  <c:v>1208</c:v>
                </c:pt>
                <c:pt idx="711">
                  <c:v>1206</c:v>
                </c:pt>
                <c:pt idx="712">
                  <c:v>1204</c:v>
                </c:pt>
                <c:pt idx="713">
                  <c:v>1202</c:v>
                </c:pt>
                <c:pt idx="714">
                  <c:v>1200</c:v>
                </c:pt>
                <c:pt idx="715">
                  <c:v>1198</c:v>
                </c:pt>
                <c:pt idx="716">
                  <c:v>1196</c:v>
                </c:pt>
                <c:pt idx="717">
                  <c:v>1194</c:v>
                </c:pt>
                <c:pt idx="718">
                  <c:v>1192</c:v>
                </c:pt>
                <c:pt idx="719">
                  <c:v>1190</c:v>
                </c:pt>
                <c:pt idx="720">
                  <c:v>1188</c:v>
                </c:pt>
                <c:pt idx="721">
                  <c:v>1186</c:v>
                </c:pt>
                <c:pt idx="722">
                  <c:v>1184</c:v>
                </c:pt>
                <c:pt idx="723">
                  <c:v>1182</c:v>
                </c:pt>
                <c:pt idx="724">
                  <c:v>1180</c:v>
                </c:pt>
                <c:pt idx="725">
                  <c:v>1178</c:v>
                </c:pt>
                <c:pt idx="726">
                  <c:v>1176</c:v>
                </c:pt>
                <c:pt idx="727">
                  <c:v>1174</c:v>
                </c:pt>
                <c:pt idx="728">
                  <c:v>1172</c:v>
                </c:pt>
                <c:pt idx="729">
                  <c:v>1170</c:v>
                </c:pt>
                <c:pt idx="730">
                  <c:v>1168</c:v>
                </c:pt>
                <c:pt idx="731">
                  <c:v>1166</c:v>
                </c:pt>
                <c:pt idx="732">
                  <c:v>1164</c:v>
                </c:pt>
                <c:pt idx="733">
                  <c:v>1162</c:v>
                </c:pt>
                <c:pt idx="734">
                  <c:v>1160</c:v>
                </c:pt>
                <c:pt idx="735">
                  <c:v>1158</c:v>
                </c:pt>
                <c:pt idx="736">
                  <c:v>1156</c:v>
                </c:pt>
                <c:pt idx="737">
                  <c:v>1154</c:v>
                </c:pt>
                <c:pt idx="738">
                  <c:v>1152</c:v>
                </c:pt>
                <c:pt idx="739">
                  <c:v>1150</c:v>
                </c:pt>
                <c:pt idx="740">
                  <c:v>1148</c:v>
                </c:pt>
                <c:pt idx="741">
                  <c:v>1146</c:v>
                </c:pt>
                <c:pt idx="742">
                  <c:v>1144</c:v>
                </c:pt>
                <c:pt idx="743">
                  <c:v>1142</c:v>
                </c:pt>
                <c:pt idx="744">
                  <c:v>1140</c:v>
                </c:pt>
                <c:pt idx="745">
                  <c:v>1138</c:v>
                </c:pt>
                <c:pt idx="746">
                  <c:v>1136</c:v>
                </c:pt>
                <c:pt idx="747">
                  <c:v>1134</c:v>
                </c:pt>
                <c:pt idx="748">
                  <c:v>1132</c:v>
                </c:pt>
                <c:pt idx="749">
                  <c:v>1130</c:v>
                </c:pt>
                <c:pt idx="750">
                  <c:v>1128</c:v>
                </c:pt>
                <c:pt idx="751">
                  <c:v>1126</c:v>
                </c:pt>
                <c:pt idx="752">
                  <c:v>1124</c:v>
                </c:pt>
                <c:pt idx="753">
                  <c:v>1122</c:v>
                </c:pt>
                <c:pt idx="754">
                  <c:v>1120</c:v>
                </c:pt>
                <c:pt idx="755">
                  <c:v>1118</c:v>
                </c:pt>
                <c:pt idx="756">
                  <c:v>1116</c:v>
                </c:pt>
                <c:pt idx="757">
                  <c:v>1114</c:v>
                </c:pt>
                <c:pt idx="758">
                  <c:v>1112</c:v>
                </c:pt>
                <c:pt idx="759">
                  <c:v>1110</c:v>
                </c:pt>
                <c:pt idx="760">
                  <c:v>1108</c:v>
                </c:pt>
                <c:pt idx="761">
                  <c:v>1106</c:v>
                </c:pt>
                <c:pt idx="762">
                  <c:v>1104</c:v>
                </c:pt>
                <c:pt idx="763">
                  <c:v>1102</c:v>
                </c:pt>
                <c:pt idx="764">
                  <c:v>1100</c:v>
                </c:pt>
                <c:pt idx="765">
                  <c:v>1098</c:v>
                </c:pt>
                <c:pt idx="766">
                  <c:v>1096</c:v>
                </c:pt>
                <c:pt idx="767">
                  <c:v>1094</c:v>
                </c:pt>
                <c:pt idx="768">
                  <c:v>1092</c:v>
                </c:pt>
                <c:pt idx="769">
                  <c:v>1090</c:v>
                </c:pt>
                <c:pt idx="770">
                  <c:v>1088</c:v>
                </c:pt>
                <c:pt idx="771">
                  <c:v>1086</c:v>
                </c:pt>
                <c:pt idx="772">
                  <c:v>1084</c:v>
                </c:pt>
                <c:pt idx="773">
                  <c:v>1082</c:v>
                </c:pt>
                <c:pt idx="774">
                  <c:v>1080</c:v>
                </c:pt>
                <c:pt idx="775">
                  <c:v>1078</c:v>
                </c:pt>
                <c:pt idx="776">
                  <c:v>1076</c:v>
                </c:pt>
                <c:pt idx="777">
                  <c:v>1074</c:v>
                </c:pt>
                <c:pt idx="778">
                  <c:v>1072</c:v>
                </c:pt>
                <c:pt idx="779">
                  <c:v>1070</c:v>
                </c:pt>
                <c:pt idx="780">
                  <c:v>1068</c:v>
                </c:pt>
                <c:pt idx="781">
                  <c:v>1066</c:v>
                </c:pt>
                <c:pt idx="782">
                  <c:v>1064</c:v>
                </c:pt>
                <c:pt idx="783">
                  <c:v>1062</c:v>
                </c:pt>
                <c:pt idx="784">
                  <c:v>1060</c:v>
                </c:pt>
                <c:pt idx="785">
                  <c:v>1058</c:v>
                </c:pt>
                <c:pt idx="786">
                  <c:v>1056</c:v>
                </c:pt>
                <c:pt idx="787">
                  <c:v>1054</c:v>
                </c:pt>
                <c:pt idx="788">
                  <c:v>1052</c:v>
                </c:pt>
                <c:pt idx="789">
                  <c:v>1050</c:v>
                </c:pt>
                <c:pt idx="790">
                  <c:v>1048</c:v>
                </c:pt>
                <c:pt idx="791">
                  <c:v>1046</c:v>
                </c:pt>
                <c:pt idx="792">
                  <c:v>1044</c:v>
                </c:pt>
                <c:pt idx="793">
                  <c:v>1042</c:v>
                </c:pt>
                <c:pt idx="794">
                  <c:v>1040</c:v>
                </c:pt>
                <c:pt idx="795">
                  <c:v>1038</c:v>
                </c:pt>
                <c:pt idx="796">
                  <c:v>1036</c:v>
                </c:pt>
                <c:pt idx="797">
                  <c:v>1034</c:v>
                </c:pt>
                <c:pt idx="798">
                  <c:v>1032</c:v>
                </c:pt>
                <c:pt idx="799">
                  <c:v>1030</c:v>
                </c:pt>
                <c:pt idx="800">
                  <c:v>1028</c:v>
                </c:pt>
                <c:pt idx="801">
                  <c:v>1026</c:v>
                </c:pt>
                <c:pt idx="802">
                  <c:v>1024</c:v>
                </c:pt>
                <c:pt idx="803">
                  <c:v>1022</c:v>
                </c:pt>
                <c:pt idx="804">
                  <c:v>1020</c:v>
                </c:pt>
                <c:pt idx="805">
                  <c:v>1018</c:v>
                </c:pt>
                <c:pt idx="806">
                  <c:v>1016</c:v>
                </c:pt>
                <c:pt idx="807">
                  <c:v>1014</c:v>
                </c:pt>
                <c:pt idx="808">
                  <c:v>1012</c:v>
                </c:pt>
                <c:pt idx="809">
                  <c:v>1010</c:v>
                </c:pt>
                <c:pt idx="810">
                  <c:v>1008</c:v>
                </c:pt>
                <c:pt idx="811">
                  <c:v>1006</c:v>
                </c:pt>
                <c:pt idx="812">
                  <c:v>1004</c:v>
                </c:pt>
                <c:pt idx="813">
                  <c:v>1002</c:v>
                </c:pt>
                <c:pt idx="814">
                  <c:v>1000</c:v>
                </c:pt>
                <c:pt idx="815">
                  <c:v>998</c:v>
                </c:pt>
                <c:pt idx="816">
                  <c:v>996</c:v>
                </c:pt>
                <c:pt idx="817">
                  <c:v>994</c:v>
                </c:pt>
                <c:pt idx="818">
                  <c:v>992</c:v>
                </c:pt>
                <c:pt idx="819">
                  <c:v>990</c:v>
                </c:pt>
                <c:pt idx="820">
                  <c:v>988</c:v>
                </c:pt>
                <c:pt idx="821">
                  <c:v>986</c:v>
                </c:pt>
                <c:pt idx="822">
                  <c:v>984</c:v>
                </c:pt>
                <c:pt idx="823">
                  <c:v>982</c:v>
                </c:pt>
                <c:pt idx="824">
                  <c:v>980</c:v>
                </c:pt>
                <c:pt idx="825">
                  <c:v>978</c:v>
                </c:pt>
                <c:pt idx="826">
                  <c:v>976</c:v>
                </c:pt>
                <c:pt idx="827">
                  <c:v>974</c:v>
                </c:pt>
                <c:pt idx="828">
                  <c:v>972</c:v>
                </c:pt>
                <c:pt idx="829">
                  <c:v>970</c:v>
                </c:pt>
                <c:pt idx="830">
                  <c:v>968</c:v>
                </c:pt>
                <c:pt idx="831">
                  <c:v>966</c:v>
                </c:pt>
                <c:pt idx="832">
                  <c:v>964</c:v>
                </c:pt>
                <c:pt idx="833">
                  <c:v>962</c:v>
                </c:pt>
                <c:pt idx="834">
                  <c:v>960</c:v>
                </c:pt>
                <c:pt idx="835">
                  <c:v>958</c:v>
                </c:pt>
                <c:pt idx="836">
                  <c:v>956</c:v>
                </c:pt>
                <c:pt idx="837">
                  <c:v>954</c:v>
                </c:pt>
                <c:pt idx="838">
                  <c:v>952</c:v>
                </c:pt>
                <c:pt idx="839">
                  <c:v>950</c:v>
                </c:pt>
                <c:pt idx="840">
                  <c:v>948</c:v>
                </c:pt>
                <c:pt idx="841">
                  <c:v>946</c:v>
                </c:pt>
                <c:pt idx="842">
                  <c:v>944</c:v>
                </c:pt>
                <c:pt idx="843">
                  <c:v>942</c:v>
                </c:pt>
                <c:pt idx="844">
                  <c:v>940</c:v>
                </c:pt>
                <c:pt idx="845">
                  <c:v>938</c:v>
                </c:pt>
                <c:pt idx="846">
                  <c:v>936</c:v>
                </c:pt>
                <c:pt idx="847">
                  <c:v>934</c:v>
                </c:pt>
                <c:pt idx="848">
                  <c:v>932</c:v>
                </c:pt>
                <c:pt idx="849">
                  <c:v>930</c:v>
                </c:pt>
                <c:pt idx="850">
                  <c:v>928</c:v>
                </c:pt>
                <c:pt idx="851">
                  <c:v>926</c:v>
                </c:pt>
                <c:pt idx="852">
                  <c:v>924</c:v>
                </c:pt>
                <c:pt idx="853">
                  <c:v>922</c:v>
                </c:pt>
                <c:pt idx="854">
                  <c:v>920</c:v>
                </c:pt>
                <c:pt idx="855">
                  <c:v>918</c:v>
                </c:pt>
                <c:pt idx="856">
                  <c:v>916</c:v>
                </c:pt>
                <c:pt idx="857">
                  <c:v>914</c:v>
                </c:pt>
                <c:pt idx="858">
                  <c:v>912</c:v>
                </c:pt>
                <c:pt idx="859">
                  <c:v>910</c:v>
                </c:pt>
                <c:pt idx="860">
                  <c:v>908</c:v>
                </c:pt>
                <c:pt idx="861">
                  <c:v>906</c:v>
                </c:pt>
                <c:pt idx="862">
                  <c:v>904</c:v>
                </c:pt>
                <c:pt idx="863">
                  <c:v>902</c:v>
                </c:pt>
                <c:pt idx="864">
                  <c:v>900</c:v>
                </c:pt>
                <c:pt idx="865">
                  <c:v>898</c:v>
                </c:pt>
                <c:pt idx="866">
                  <c:v>896</c:v>
                </c:pt>
                <c:pt idx="867">
                  <c:v>894</c:v>
                </c:pt>
                <c:pt idx="868">
                  <c:v>892</c:v>
                </c:pt>
                <c:pt idx="869">
                  <c:v>890</c:v>
                </c:pt>
                <c:pt idx="870">
                  <c:v>888</c:v>
                </c:pt>
                <c:pt idx="871">
                  <c:v>886</c:v>
                </c:pt>
                <c:pt idx="872">
                  <c:v>884</c:v>
                </c:pt>
                <c:pt idx="873">
                  <c:v>882</c:v>
                </c:pt>
                <c:pt idx="874">
                  <c:v>880</c:v>
                </c:pt>
                <c:pt idx="875">
                  <c:v>878</c:v>
                </c:pt>
                <c:pt idx="876">
                  <c:v>876</c:v>
                </c:pt>
                <c:pt idx="877">
                  <c:v>874</c:v>
                </c:pt>
                <c:pt idx="878">
                  <c:v>872</c:v>
                </c:pt>
                <c:pt idx="879">
                  <c:v>870</c:v>
                </c:pt>
                <c:pt idx="880">
                  <c:v>868</c:v>
                </c:pt>
                <c:pt idx="881">
                  <c:v>866</c:v>
                </c:pt>
                <c:pt idx="882">
                  <c:v>864</c:v>
                </c:pt>
                <c:pt idx="883">
                  <c:v>862</c:v>
                </c:pt>
                <c:pt idx="884">
                  <c:v>860</c:v>
                </c:pt>
                <c:pt idx="885">
                  <c:v>858</c:v>
                </c:pt>
                <c:pt idx="886">
                  <c:v>856</c:v>
                </c:pt>
                <c:pt idx="887">
                  <c:v>854</c:v>
                </c:pt>
                <c:pt idx="888">
                  <c:v>852</c:v>
                </c:pt>
                <c:pt idx="889">
                  <c:v>850</c:v>
                </c:pt>
                <c:pt idx="890">
                  <c:v>848</c:v>
                </c:pt>
                <c:pt idx="891">
                  <c:v>846</c:v>
                </c:pt>
                <c:pt idx="892">
                  <c:v>844</c:v>
                </c:pt>
                <c:pt idx="893">
                  <c:v>842</c:v>
                </c:pt>
                <c:pt idx="894">
                  <c:v>840</c:v>
                </c:pt>
                <c:pt idx="895">
                  <c:v>838</c:v>
                </c:pt>
                <c:pt idx="896">
                  <c:v>836</c:v>
                </c:pt>
                <c:pt idx="897">
                  <c:v>834</c:v>
                </c:pt>
                <c:pt idx="898">
                  <c:v>832</c:v>
                </c:pt>
                <c:pt idx="899">
                  <c:v>830</c:v>
                </c:pt>
                <c:pt idx="900">
                  <c:v>828</c:v>
                </c:pt>
                <c:pt idx="901">
                  <c:v>826</c:v>
                </c:pt>
                <c:pt idx="902">
                  <c:v>824</c:v>
                </c:pt>
                <c:pt idx="903">
                  <c:v>822</c:v>
                </c:pt>
                <c:pt idx="904">
                  <c:v>820</c:v>
                </c:pt>
                <c:pt idx="905">
                  <c:v>818</c:v>
                </c:pt>
                <c:pt idx="906">
                  <c:v>816</c:v>
                </c:pt>
                <c:pt idx="907">
                  <c:v>814</c:v>
                </c:pt>
                <c:pt idx="908">
                  <c:v>812</c:v>
                </c:pt>
                <c:pt idx="909">
                  <c:v>810</c:v>
                </c:pt>
                <c:pt idx="910">
                  <c:v>808</c:v>
                </c:pt>
                <c:pt idx="911">
                  <c:v>806</c:v>
                </c:pt>
                <c:pt idx="912">
                  <c:v>804</c:v>
                </c:pt>
                <c:pt idx="913">
                  <c:v>802</c:v>
                </c:pt>
                <c:pt idx="914">
                  <c:v>800</c:v>
                </c:pt>
                <c:pt idx="915">
                  <c:v>798</c:v>
                </c:pt>
                <c:pt idx="916">
                  <c:v>796</c:v>
                </c:pt>
                <c:pt idx="917">
                  <c:v>794</c:v>
                </c:pt>
                <c:pt idx="918">
                  <c:v>792</c:v>
                </c:pt>
                <c:pt idx="919">
                  <c:v>790</c:v>
                </c:pt>
                <c:pt idx="920">
                  <c:v>788</c:v>
                </c:pt>
                <c:pt idx="921">
                  <c:v>786</c:v>
                </c:pt>
                <c:pt idx="922">
                  <c:v>784</c:v>
                </c:pt>
                <c:pt idx="923">
                  <c:v>782</c:v>
                </c:pt>
                <c:pt idx="924">
                  <c:v>780</c:v>
                </c:pt>
                <c:pt idx="925">
                  <c:v>778</c:v>
                </c:pt>
                <c:pt idx="926">
                  <c:v>776</c:v>
                </c:pt>
                <c:pt idx="927">
                  <c:v>774</c:v>
                </c:pt>
                <c:pt idx="928">
                  <c:v>772</c:v>
                </c:pt>
                <c:pt idx="929">
                  <c:v>770</c:v>
                </c:pt>
                <c:pt idx="930">
                  <c:v>768</c:v>
                </c:pt>
                <c:pt idx="931">
                  <c:v>766</c:v>
                </c:pt>
                <c:pt idx="932">
                  <c:v>764</c:v>
                </c:pt>
                <c:pt idx="933">
                  <c:v>762</c:v>
                </c:pt>
                <c:pt idx="934">
                  <c:v>760</c:v>
                </c:pt>
                <c:pt idx="935">
                  <c:v>758</c:v>
                </c:pt>
                <c:pt idx="936">
                  <c:v>756</c:v>
                </c:pt>
                <c:pt idx="937">
                  <c:v>754</c:v>
                </c:pt>
                <c:pt idx="938">
                  <c:v>752</c:v>
                </c:pt>
                <c:pt idx="939">
                  <c:v>750</c:v>
                </c:pt>
                <c:pt idx="940">
                  <c:v>748</c:v>
                </c:pt>
                <c:pt idx="941">
                  <c:v>746</c:v>
                </c:pt>
                <c:pt idx="942">
                  <c:v>744</c:v>
                </c:pt>
                <c:pt idx="943">
                  <c:v>742</c:v>
                </c:pt>
                <c:pt idx="944">
                  <c:v>740</c:v>
                </c:pt>
                <c:pt idx="945">
                  <c:v>738</c:v>
                </c:pt>
                <c:pt idx="946">
                  <c:v>736</c:v>
                </c:pt>
                <c:pt idx="947">
                  <c:v>734</c:v>
                </c:pt>
                <c:pt idx="948">
                  <c:v>732</c:v>
                </c:pt>
                <c:pt idx="949">
                  <c:v>730</c:v>
                </c:pt>
                <c:pt idx="950">
                  <c:v>728</c:v>
                </c:pt>
                <c:pt idx="951">
                  <c:v>726</c:v>
                </c:pt>
                <c:pt idx="952">
                  <c:v>724</c:v>
                </c:pt>
                <c:pt idx="953">
                  <c:v>722</c:v>
                </c:pt>
                <c:pt idx="954">
                  <c:v>720</c:v>
                </c:pt>
                <c:pt idx="955">
                  <c:v>718</c:v>
                </c:pt>
                <c:pt idx="956">
                  <c:v>716</c:v>
                </c:pt>
                <c:pt idx="957">
                  <c:v>714</c:v>
                </c:pt>
                <c:pt idx="958">
                  <c:v>712</c:v>
                </c:pt>
                <c:pt idx="959">
                  <c:v>710</c:v>
                </c:pt>
                <c:pt idx="960">
                  <c:v>708</c:v>
                </c:pt>
                <c:pt idx="961">
                  <c:v>706</c:v>
                </c:pt>
                <c:pt idx="962">
                  <c:v>704</c:v>
                </c:pt>
                <c:pt idx="963">
                  <c:v>702</c:v>
                </c:pt>
                <c:pt idx="964">
                  <c:v>700</c:v>
                </c:pt>
                <c:pt idx="965">
                  <c:v>698</c:v>
                </c:pt>
                <c:pt idx="966">
                  <c:v>696</c:v>
                </c:pt>
                <c:pt idx="967">
                  <c:v>694</c:v>
                </c:pt>
                <c:pt idx="968">
                  <c:v>692</c:v>
                </c:pt>
                <c:pt idx="969">
                  <c:v>690</c:v>
                </c:pt>
                <c:pt idx="970">
                  <c:v>688</c:v>
                </c:pt>
                <c:pt idx="971">
                  <c:v>686</c:v>
                </c:pt>
                <c:pt idx="972">
                  <c:v>684</c:v>
                </c:pt>
                <c:pt idx="973">
                  <c:v>682</c:v>
                </c:pt>
                <c:pt idx="974">
                  <c:v>680</c:v>
                </c:pt>
                <c:pt idx="975">
                  <c:v>678</c:v>
                </c:pt>
                <c:pt idx="976">
                  <c:v>676</c:v>
                </c:pt>
                <c:pt idx="977">
                  <c:v>674</c:v>
                </c:pt>
                <c:pt idx="978">
                  <c:v>672</c:v>
                </c:pt>
                <c:pt idx="979">
                  <c:v>670</c:v>
                </c:pt>
                <c:pt idx="980">
                  <c:v>668</c:v>
                </c:pt>
                <c:pt idx="981">
                  <c:v>666</c:v>
                </c:pt>
                <c:pt idx="982">
                  <c:v>664</c:v>
                </c:pt>
                <c:pt idx="983">
                  <c:v>662</c:v>
                </c:pt>
                <c:pt idx="984">
                  <c:v>660</c:v>
                </c:pt>
                <c:pt idx="985">
                  <c:v>658</c:v>
                </c:pt>
                <c:pt idx="986">
                  <c:v>656</c:v>
                </c:pt>
                <c:pt idx="987">
                  <c:v>654</c:v>
                </c:pt>
                <c:pt idx="988">
                  <c:v>652</c:v>
                </c:pt>
                <c:pt idx="989">
                  <c:v>650</c:v>
                </c:pt>
                <c:pt idx="990">
                  <c:v>648</c:v>
                </c:pt>
                <c:pt idx="991">
                  <c:v>646</c:v>
                </c:pt>
                <c:pt idx="992">
                  <c:v>644</c:v>
                </c:pt>
                <c:pt idx="993">
                  <c:v>642</c:v>
                </c:pt>
                <c:pt idx="994">
                  <c:v>640</c:v>
                </c:pt>
                <c:pt idx="995">
                  <c:v>638</c:v>
                </c:pt>
                <c:pt idx="996">
                  <c:v>636</c:v>
                </c:pt>
                <c:pt idx="997">
                  <c:v>634</c:v>
                </c:pt>
                <c:pt idx="998">
                  <c:v>632</c:v>
                </c:pt>
                <c:pt idx="999">
                  <c:v>630</c:v>
                </c:pt>
                <c:pt idx="1000">
                  <c:v>628</c:v>
                </c:pt>
                <c:pt idx="1001">
                  <c:v>626</c:v>
                </c:pt>
                <c:pt idx="1002">
                  <c:v>624</c:v>
                </c:pt>
                <c:pt idx="1003">
                  <c:v>622</c:v>
                </c:pt>
                <c:pt idx="1004">
                  <c:v>620</c:v>
                </c:pt>
                <c:pt idx="1005">
                  <c:v>618</c:v>
                </c:pt>
                <c:pt idx="1006">
                  <c:v>616</c:v>
                </c:pt>
                <c:pt idx="1007">
                  <c:v>614</c:v>
                </c:pt>
                <c:pt idx="1008">
                  <c:v>612</c:v>
                </c:pt>
                <c:pt idx="1009">
                  <c:v>610</c:v>
                </c:pt>
                <c:pt idx="1010">
                  <c:v>608</c:v>
                </c:pt>
                <c:pt idx="1011">
                  <c:v>606</c:v>
                </c:pt>
                <c:pt idx="1012">
                  <c:v>604</c:v>
                </c:pt>
                <c:pt idx="1013">
                  <c:v>602</c:v>
                </c:pt>
                <c:pt idx="1014">
                  <c:v>600</c:v>
                </c:pt>
                <c:pt idx="1015">
                  <c:v>598</c:v>
                </c:pt>
                <c:pt idx="1016">
                  <c:v>596</c:v>
                </c:pt>
                <c:pt idx="1017">
                  <c:v>594</c:v>
                </c:pt>
                <c:pt idx="1018">
                  <c:v>592</c:v>
                </c:pt>
                <c:pt idx="1019">
                  <c:v>590</c:v>
                </c:pt>
                <c:pt idx="1020">
                  <c:v>588</c:v>
                </c:pt>
                <c:pt idx="1021">
                  <c:v>586</c:v>
                </c:pt>
                <c:pt idx="1022">
                  <c:v>584</c:v>
                </c:pt>
                <c:pt idx="1023">
                  <c:v>582</c:v>
                </c:pt>
                <c:pt idx="1024">
                  <c:v>580</c:v>
                </c:pt>
                <c:pt idx="1025">
                  <c:v>578</c:v>
                </c:pt>
                <c:pt idx="1026">
                  <c:v>576</c:v>
                </c:pt>
                <c:pt idx="1027">
                  <c:v>574</c:v>
                </c:pt>
                <c:pt idx="1028">
                  <c:v>572</c:v>
                </c:pt>
                <c:pt idx="1029">
                  <c:v>570</c:v>
                </c:pt>
                <c:pt idx="1030">
                  <c:v>568</c:v>
                </c:pt>
                <c:pt idx="1031">
                  <c:v>566</c:v>
                </c:pt>
                <c:pt idx="1032">
                  <c:v>564</c:v>
                </c:pt>
                <c:pt idx="1033">
                  <c:v>562</c:v>
                </c:pt>
                <c:pt idx="1034">
                  <c:v>560</c:v>
                </c:pt>
                <c:pt idx="1035">
                  <c:v>558</c:v>
                </c:pt>
                <c:pt idx="1036">
                  <c:v>556</c:v>
                </c:pt>
                <c:pt idx="1037">
                  <c:v>554</c:v>
                </c:pt>
                <c:pt idx="1038">
                  <c:v>552</c:v>
                </c:pt>
                <c:pt idx="1039">
                  <c:v>550</c:v>
                </c:pt>
                <c:pt idx="1040">
                  <c:v>548</c:v>
                </c:pt>
                <c:pt idx="1041">
                  <c:v>546</c:v>
                </c:pt>
                <c:pt idx="1042">
                  <c:v>544</c:v>
                </c:pt>
                <c:pt idx="1043">
                  <c:v>542</c:v>
                </c:pt>
                <c:pt idx="1044">
                  <c:v>540</c:v>
                </c:pt>
                <c:pt idx="1045">
                  <c:v>538</c:v>
                </c:pt>
                <c:pt idx="1046">
                  <c:v>536</c:v>
                </c:pt>
                <c:pt idx="1047">
                  <c:v>534</c:v>
                </c:pt>
                <c:pt idx="1048">
                  <c:v>532</c:v>
                </c:pt>
                <c:pt idx="1049">
                  <c:v>530</c:v>
                </c:pt>
                <c:pt idx="1050">
                  <c:v>528</c:v>
                </c:pt>
                <c:pt idx="1051">
                  <c:v>526</c:v>
                </c:pt>
                <c:pt idx="1052">
                  <c:v>524</c:v>
                </c:pt>
                <c:pt idx="1053">
                  <c:v>522</c:v>
                </c:pt>
                <c:pt idx="1054">
                  <c:v>520</c:v>
                </c:pt>
                <c:pt idx="1055">
                  <c:v>518</c:v>
                </c:pt>
                <c:pt idx="1056">
                  <c:v>516</c:v>
                </c:pt>
                <c:pt idx="1057">
                  <c:v>514</c:v>
                </c:pt>
                <c:pt idx="1058">
                  <c:v>512</c:v>
                </c:pt>
                <c:pt idx="1059">
                  <c:v>510</c:v>
                </c:pt>
                <c:pt idx="1060">
                  <c:v>508</c:v>
                </c:pt>
                <c:pt idx="1061">
                  <c:v>506</c:v>
                </c:pt>
                <c:pt idx="1062">
                  <c:v>504</c:v>
                </c:pt>
                <c:pt idx="1063">
                  <c:v>502</c:v>
                </c:pt>
                <c:pt idx="1064">
                  <c:v>500</c:v>
                </c:pt>
                <c:pt idx="1065">
                  <c:v>498</c:v>
                </c:pt>
                <c:pt idx="1066">
                  <c:v>496</c:v>
                </c:pt>
                <c:pt idx="1067">
                  <c:v>494</c:v>
                </c:pt>
                <c:pt idx="1068">
                  <c:v>492</c:v>
                </c:pt>
                <c:pt idx="1069">
                  <c:v>490</c:v>
                </c:pt>
                <c:pt idx="1070">
                  <c:v>488</c:v>
                </c:pt>
                <c:pt idx="1071">
                  <c:v>486</c:v>
                </c:pt>
                <c:pt idx="1072">
                  <c:v>484</c:v>
                </c:pt>
                <c:pt idx="1073">
                  <c:v>482</c:v>
                </c:pt>
                <c:pt idx="1074">
                  <c:v>480</c:v>
                </c:pt>
                <c:pt idx="1075">
                  <c:v>478</c:v>
                </c:pt>
                <c:pt idx="1076">
                  <c:v>476</c:v>
                </c:pt>
                <c:pt idx="1077">
                  <c:v>474</c:v>
                </c:pt>
                <c:pt idx="1078">
                  <c:v>472</c:v>
                </c:pt>
                <c:pt idx="1079">
                  <c:v>470</c:v>
                </c:pt>
                <c:pt idx="1080">
                  <c:v>468</c:v>
                </c:pt>
                <c:pt idx="1081">
                  <c:v>466</c:v>
                </c:pt>
                <c:pt idx="1082">
                  <c:v>464</c:v>
                </c:pt>
                <c:pt idx="1083">
                  <c:v>462</c:v>
                </c:pt>
                <c:pt idx="1084">
                  <c:v>460</c:v>
                </c:pt>
                <c:pt idx="1085">
                  <c:v>458</c:v>
                </c:pt>
                <c:pt idx="1086">
                  <c:v>456</c:v>
                </c:pt>
                <c:pt idx="1087">
                  <c:v>454</c:v>
                </c:pt>
                <c:pt idx="1088">
                  <c:v>452</c:v>
                </c:pt>
                <c:pt idx="1089">
                  <c:v>450</c:v>
                </c:pt>
                <c:pt idx="1090">
                  <c:v>448</c:v>
                </c:pt>
                <c:pt idx="1091">
                  <c:v>446</c:v>
                </c:pt>
                <c:pt idx="1092">
                  <c:v>444</c:v>
                </c:pt>
                <c:pt idx="1093">
                  <c:v>442</c:v>
                </c:pt>
                <c:pt idx="1094">
                  <c:v>440</c:v>
                </c:pt>
                <c:pt idx="1095">
                  <c:v>438</c:v>
                </c:pt>
                <c:pt idx="1096">
                  <c:v>436</c:v>
                </c:pt>
                <c:pt idx="1097">
                  <c:v>434</c:v>
                </c:pt>
                <c:pt idx="1098">
                  <c:v>432</c:v>
                </c:pt>
                <c:pt idx="1099">
                  <c:v>430</c:v>
                </c:pt>
                <c:pt idx="1100">
                  <c:v>428</c:v>
                </c:pt>
                <c:pt idx="1101">
                  <c:v>426</c:v>
                </c:pt>
                <c:pt idx="1102">
                  <c:v>424</c:v>
                </c:pt>
                <c:pt idx="1103">
                  <c:v>422</c:v>
                </c:pt>
                <c:pt idx="1104">
                  <c:v>420</c:v>
                </c:pt>
                <c:pt idx="1105">
                  <c:v>418</c:v>
                </c:pt>
                <c:pt idx="1106">
                  <c:v>416</c:v>
                </c:pt>
                <c:pt idx="1107">
                  <c:v>414</c:v>
                </c:pt>
                <c:pt idx="1108">
                  <c:v>412</c:v>
                </c:pt>
                <c:pt idx="1109">
                  <c:v>410</c:v>
                </c:pt>
                <c:pt idx="1110">
                  <c:v>408</c:v>
                </c:pt>
                <c:pt idx="1111">
                  <c:v>406</c:v>
                </c:pt>
                <c:pt idx="1112">
                  <c:v>404</c:v>
                </c:pt>
                <c:pt idx="1113">
                  <c:v>402</c:v>
                </c:pt>
                <c:pt idx="1114">
                  <c:v>400</c:v>
                </c:pt>
                <c:pt idx="1115">
                  <c:v>398</c:v>
                </c:pt>
                <c:pt idx="1116">
                  <c:v>396</c:v>
                </c:pt>
                <c:pt idx="1117">
                  <c:v>394</c:v>
                </c:pt>
                <c:pt idx="1118">
                  <c:v>392</c:v>
                </c:pt>
                <c:pt idx="1119">
                  <c:v>390</c:v>
                </c:pt>
                <c:pt idx="1120">
                  <c:v>388</c:v>
                </c:pt>
                <c:pt idx="1121">
                  <c:v>386</c:v>
                </c:pt>
                <c:pt idx="1122">
                  <c:v>384</c:v>
                </c:pt>
                <c:pt idx="1123">
                  <c:v>382</c:v>
                </c:pt>
                <c:pt idx="1124">
                  <c:v>380</c:v>
                </c:pt>
                <c:pt idx="1125">
                  <c:v>378</c:v>
                </c:pt>
                <c:pt idx="1126">
                  <c:v>376</c:v>
                </c:pt>
                <c:pt idx="1127">
                  <c:v>374</c:v>
                </c:pt>
                <c:pt idx="1128">
                  <c:v>372</c:v>
                </c:pt>
                <c:pt idx="1129">
                  <c:v>370</c:v>
                </c:pt>
                <c:pt idx="1130">
                  <c:v>368</c:v>
                </c:pt>
                <c:pt idx="1131">
                  <c:v>366</c:v>
                </c:pt>
                <c:pt idx="1132">
                  <c:v>364</c:v>
                </c:pt>
                <c:pt idx="1133">
                  <c:v>362</c:v>
                </c:pt>
                <c:pt idx="1134">
                  <c:v>360</c:v>
                </c:pt>
                <c:pt idx="1135">
                  <c:v>358</c:v>
                </c:pt>
                <c:pt idx="1136">
                  <c:v>356</c:v>
                </c:pt>
                <c:pt idx="1137">
                  <c:v>354</c:v>
                </c:pt>
                <c:pt idx="1138">
                  <c:v>352</c:v>
                </c:pt>
                <c:pt idx="1139">
                  <c:v>350</c:v>
                </c:pt>
                <c:pt idx="1140">
                  <c:v>348</c:v>
                </c:pt>
                <c:pt idx="1141">
                  <c:v>346</c:v>
                </c:pt>
                <c:pt idx="1142">
                  <c:v>344</c:v>
                </c:pt>
                <c:pt idx="1143">
                  <c:v>342</c:v>
                </c:pt>
                <c:pt idx="1144">
                  <c:v>340</c:v>
                </c:pt>
                <c:pt idx="1145">
                  <c:v>338</c:v>
                </c:pt>
                <c:pt idx="1146">
                  <c:v>336</c:v>
                </c:pt>
                <c:pt idx="1147">
                  <c:v>334</c:v>
                </c:pt>
                <c:pt idx="1148">
                  <c:v>332</c:v>
                </c:pt>
                <c:pt idx="1149">
                  <c:v>330</c:v>
                </c:pt>
                <c:pt idx="1150">
                  <c:v>328</c:v>
                </c:pt>
                <c:pt idx="1151">
                  <c:v>326</c:v>
                </c:pt>
                <c:pt idx="1152">
                  <c:v>324</c:v>
                </c:pt>
                <c:pt idx="1153">
                  <c:v>322</c:v>
                </c:pt>
                <c:pt idx="1154">
                  <c:v>320</c:v>
                </c:pt>
                <c:pt idx="1155">
                  <c:v>318</c:v>
                </c:pt>
                <c:pt idx="1156">
                  <c:v>316</c:v>
                </c:pt>
                <c:pt idx="1157">
                  <c:v>314</c:v>
                </c:pt>
                <c:pt idx="1158">
                  <c:v>312</c:v>
                </c:pt>
                <c:pt idx="1159">
                  <c:v>310</c:v>
                </c:pt>
                <c:pt idx="1160">
                  <c:v>308</c:v>
                </c:pt>
                <c:pt idx="1161">
                  <c:v>306</c:v>
                </c:pt>
                <c:pt idx="1162">
                  <c:v>304</c:v>
                </c:pt>
                <c:pt idx="1163">
                  <c:v>302</c:v>
                </c:pt>
                <c:pt idx="1164">
                  <c:v>300</c:v>
                </c:pt>
                <c:pt idx="1165">
                  <c:v>298</c:v>
                </c:pt>
                <c:pt idx="1166">
                  <c:v>296</c:v>
                </c:pt>
                <c:pt idx="1167">
                  <c:v>294</c:v>
                </c:pt>
                <c:pt idx="1168">
                  <c:v>292</c:v>
                </c:pt>
                <c:pt idx="1169">
                  <c:v>290</c:v>
                </c:pt>
                <c:pt idx="1170">
                  <c:v>288</c:v>
                </c:pt>
                <c:pt idx="1171">
                  <c:v>286</c:v>
                </c:pt>
                <c:pt idx="1172">
                  <c:v>284</c:v>
                </c:pt>
                <c:pt idx="1173">
                  <c:v>282</c:v>
                </c:pt>
                <c:pt idx="1174">
                  <c:v>280</c:v>
                </c:pt>
                <c:pt idx="1175">
                  <c:v>278</c:v>
                </c:pt>
                <c:pt idx="1176">
                  <c:v>276</c:v>
                </c:pt>
                <c:pt idx="1177">
                  <c:v>274</c:v>
                </c:pt>
                <c:pt idx="1178">
                  <c:v>272</c:v>
                </c:pt>
                <c:pt idx="1179">
                  <c:v>270</c:v>
                </c:pt>
                <c:pt idx="1180">
                  <c:v>268</c:v>
                </c:pt>
                <c:pt idx="1181">
                  <c:v>266</c:v>
                </c:pt>
                <c:pt idx="1182">
                  <c:v>264</c:v>
                </c:pt>
                <c:pt idx="1183">
                  <c:v>262</c:v>
                </c:pt>
                <c:pt idx="1184">
                  <c:v>260</c:v>
                </c:pt>
                <c:pt idx="1185">
                  <c:v>258</c:v>
                </c:pt>
                <c:pt idx="1186">
                  <c:v>256</c:v>
                </c:pt>
                <c:pt idx="1187">
                  <c:v>254</c:v>
                </c:pt>
                <c:pt idx="1188">
                  <c:v>252</c:v>
                </c:pt>
                <c:pt idx="1189">
                  <c:v>250</c:v>
                </c:pt>
                <c:pt idx="1190">
                  <c:v>248</c:v>
                </c:pt>
                <c:pt idx="1191">
                  <c:v>246</c:v>
                </c:pt>
                <c:pt idx="1192">
                  <c:v>244</c:v>
                </c:pt>
                <c:pt idx="1193">
                  <c:v>242</c:v>
                </c:pt>
                <c:pt idx="1194">
                  <c:v>240</c:v>
                </c:pt>
                <c:pt idx="1195">
                  <c:v>238</c:v>
                </c:pt>
                <c:pt idx="1196">
                  <c:v>236</c:v>
                </c:pt>
                <c:pt idx="1197">
                  <c:v>234</c:v>
                </c:pt>
                <c:pt idx="1198">
                  <c:v>232</c:v>
                </c:pt>
                <c:pt idx="1199">
                  <c:v>230</c:v>
                </c:pt>
                <c:pt idx="1200">
                  <c:v>228</c:v>
                </c:pt>
                <c:pt idx="1201">
                  <c:v>226</c:v>
                </c:pt>
                <c:pt idx="1202">
                  <c:v>224</c:v>
                </c:pt>
                <c:pt idx="1203">
                  <c:v>222</c:v>
                </c:pt>
                <c:pt idx="1204">
                  <c:v>220</c:v>
                </c:pt>
                <c:pt idx="1205">
                  <c:v>218</c:v>
                </c:pt>
                <c:pt idx="1206">
                  <c:v>216</c:v>
                </c:pt>
                <c:pt idx="1207">
                  <c:v>214</c:v>
                </c:pt>
                <c:pt idx="1208">
                  <c:v>212</c:v>
                </c:pt>
                <c:pt idx="1209">
                  <c:v>210</c:v>
                </c:pt>
                <c:pt idx="1210">
                  <c:v>208</c:v>
                </c:pt>
                <c:pt idx="1211">
                  <c:v>206</c:v>
                </c:pt>
                <c:pt idx="1212">
                  <c:v>204</c:v>
                </c:pt>
                <c:pt idx="1213">
                  <c:v>202</c:v>
                </c:pt>
                <c:pt idx="1214">
                  <c:v>200</c:v>
                </c:pt>
                <c:pt idx="1215">
                  <c:v>198</c:v>
                </c:pt>
                <c:pt idx="1216">
                  <c:v>196</c:v>
                </c:pt>
                <c:pt idx="1217">
                  <c:v>194</c:v>
                </c:pt>
                <c:pt idx="1218">
                  <c:v>192</c:v>
                </c:pt>
                <c:pt idx="1219">
                  <c:v>190</c:v>
                </c:pt>
                <c:pt idx="1220">
                  <c:v>188</c:v>
                </c:pt>
                <c:pt idx="1221">
                  <c:v>186</c:v>
                </c:pt>
                <c:pt idx="1222">
                  <c:v>184</c:v>
                </c:pt>
                <c:pt idx="1223">
                  <c:v>182</c:v>
                </c:pt>
                <c:pt idx="1224">
                  <c:v>180</c:v>
                </c:pt>
                <c:pt idx="1225">
                  <c:v>178</c:v>
                </c:pt>
                <c:pt idx="1226">
                  <c:v>176</c:v>
                </c:pt>
                <c:pt idx="1227">
                  <c:v>174</c:v>
                </c:pt>
                <c:pt idx="1228">
                  <c:v>172</c:v>
                </c:pt>
                <c:pt idx="1229">
                  <c:v>170</c:v>
                </c:pt>
                <c:pt idx="1230">
                  <c:v>168</c:v>
                </c:pt>
                <c:pt idx="1231">
                  <c:v>166</c:v>
                </c:pt>
                <c:pt idx="1232">
                  <c:v>164</c:v>
                </c:pt>
                <c:pt idx="1233">
                  <c:v>162</c:v>
                </c:pt>
                <c:pt idx="1234">
                  <c:v>160</c:v>
                </c:pt>
                <c:pt idx="1235">
                  <c:v>158</c:v>
                </c:pt>
                <c:pt idx="1236">
                  <c:v>156</c:v>
                </c:pt>
                <c:pt idx="1237">
                  <c:v>154</c:v>
                </c:pt>
                <c:pt idx="1238">
                  <c:v>152</c:v>
                </c:pt>
                <c:pt idx="1239">
                  <c:v>150</c:v>
                </c:pt>
                <c:pt idx="1240">
                  <c:v>148</c:v>
                </c:pt>
                <c:pt idx="1241">
                  <c:v>146</c:v>
                </c:pt>
                <c:pt idx="1242">
                  <c:v>144</c:v>
                </c:pt>
                <c:pt idx="1243">
                  <c:v>142</c:v>
                </c:pt>
                <c:pt idx="1244">
                  <c:v>140</c:v>
                </c:pt>
                <c:pt idx="1245">
                  <c:v>138</c:v>
                </c:pt>
                <c:pt idx="1246">
                  <c:v>136</c:v>
                </c:pt>
                <c:pt idx="1247">
                  <c:v>134</c:v>
                </c:pt>
                <c:pt idx="1248">
                  <c:v>132</c:v>
                </c:pt>
                <c:pt idx="1249">
                  <c:v>130</c:v>
                </c:pt>
                <c:pt idx="1250">
                  <c:v>128</c:v>
                </c:pt>
                <c:pt idx="1251">
                  <c:v>126</c:v>
                </c:pt>
                <c:pt idx="1252">
                  <c:v>124</c:v>
                </c:pt>
                <c:pt idx="1253">
                  <c:v>122</c:v>
                </c:pt>
                <c:pt idx="1254">
                  <c:v>120</c:v>
                </c:pt>
                <c:pt idx="1255">
                  <c:v>118</c:v>
                </c:pt>
                <c:pt idx="1256">
                  <c:v>116</c:v>
                </c:pt>
                <c:pt idx="1257">
                  <c:v>114</c:v>
                </c:pt>
                <c:pt idx="1258">
                  <c:v>112</c:v>
                </c:pt>
                <c:pt idx="1259">
                  <c:v>110</c:v>
                </c:pt>
                <c:pt idx="1260">
                  <c:v>108</c:v>
                </c:pt>
                <c:pt idx="1261">
                  <c:v>106</c:v>
                </c:pt>
                <c:pt idx="1262">
                  <c:v>104</c:v>
                </c:pt>
                <c:pt idx="1263">
                  <c:v>102</c:v>
                </c:pt>
                <c:pt idx="1264">
                  <c:v>100</c:v>
                </c:pt>
                <c:pt idx="1265">
                  <c:v>98</c:v>
                </c:pt>
                <c:pt idx="1266">
                  <c:v>96</c:v>
                </c:pt>
                <c:pt idx="1267">
                  <c:v>94</c:v>
                </c:pt>
                <c:pt idx="1268">
                  <c:v>92</c:v>
                </c:pt>
                <c:pt idx="1269">
                  <c:v>90</c:v>
                </c:pt>
                <c:pt idx="1270">
                  <c:v>88</c:v>
                </c:pt>
                <c:pt idx="1271">
                  <c:v>86</c:v>
                </c:pt>
                <c:pt idx="1272">
                  <c:v>84</c:v>
                </c:pt>
                <c:pt idx="1273">
                  <c:v>82</c:v>
                </c:pt>
                <c:pt idx="1274">
                  <c:v>80</c:v>
                </c:pt>
                <c:pt idx="1275">
                  <c:v>78</c:v>
                </c:pt>
                <c:pt idx="1276">
                  <c:v>76</c:v>
                </c:pt>
                <c:pt idx="1277">
                  <c:v>74</c:v>
                </c:pt>
                <c:pt idx="1278">
                  <c:v>72</c:v>
                </c:pt>
                <c:pt idx="1279">
                  <c:v>70</c:v>
                </c:pt>
                <c:pt idx="1280">
                  <c:v>68</c:v>
                </c:pt>
                <c:pt idx="1281">
                  <c:v>66</c:v>
                </c:pt>
                <c:pt idx="1282">
                  <c:v>64</c:v>
                </c:pt>
                <c:pt idx="1283">
                  <c:v>62</c:v>
                </c:pt>
                <c:pt idx="1284">
                  <c:v>60</c:v>
                </c:pt>
                <c:pt idx="1285">
                  <c:v>58</c:v>
                </c:pt>
                <c:pt idx="1286">
                  <c:v>56</c:v>
                </c:pt>
                <c:pt idx="1287">
                  <c:v>54</c:v>
                </c:pt>
                <c:pt idx="1288">
                  <c:v>52</c:v>
                </c:pt>
                <c:pt idx="1289">
                  <c:v>50</c:v>
                </c:pt>
                <c:pt idx="1290">
                  <c:v>48</c:v>
                </c:pt>
                <c:pt idx="1291">
                  <c:v>46</c:v>
                </c:pt>
                <c:pt idx="1292">
                  <c:v>44</c:v>
                </c:pt>
                <c:pt idx="1293">
                  <c:v>42</c:v>
                </c:pt>
                <c:pt idx="1294">
                  <c:v>40</c:v>
                </c:pt>
                <c:pt idx="1295">
                  <c:v>38</c:v>
                </c:pt>
                <c:pt idx="1296">
                  <c:v>36</c:v>
                </c:pt>
                <c:pt idx="1297">
                  <c:v>34</c:v>
                </c:pt>
                <c:pt idx="1298">
                  <c:v>32</c:v>
                </c:pt>
                <c:pt idx="1299">
                  <c:v>30</c:v>
                </c:pt>
                <c:pt idx="1300">
                  <c:v>28</c:v>
                </c:pt>
                <c:pt idx="1301">
                  <c:v>26</c:v>
                </c:pt>
                <c:pt idx="1302">
                  <c:v>24</c:v>
                </c:pt>
                <c:pt idx="1303">
                  <c:v>22</c:v>
                </c:pt>
                <c:pt idx="1304">
                  <c:v>20</c:v>
                </c:pt>
                <c:pt idx="1305">
                  <c:v>18</c:v>
                </c:pt>
                <c:pt idx="1306">
                  <c:v>16</c:v>
                </c:pt>
                <c:pt idx="1307">
                  <c:v>14</c:v>
                </c:pt>
                <c:pt idx="1308">
                  <c:v>12</c:v>
                </c:pt>
                <c:pt idx="1309">
                  <c:v>10</c:v>
                </c:pt>
                <c:pt idx="1310">
                  <c:v>8</c:v>
                </c:pt>
                <c:pt idx="1311">
                  <c:v>6</c:v>
                </c:pt>
                <c:pt idx="1312">
                  <c:v>4</c:v>
                </c:pt>
                <c:pt idx="1313">
                  <c:v>2</c:v>
                </c:pt>
                <c:pt idx="1314">
                  <c:v>0</c:v>
                </c:pt>
              </c:numCache>
            </c:numRef>
          </c:xVal>
          <c:yVal>
            <c:numRef>
              <c:f>Sheet1!$F$1:$F$1316</c:f>
              <c:numCache>
                <c:formatCode>0.00%</c:formatCode>
                <c:ptCount val="1316"/>
                <c:pt idx="0">
                  <c:v>9.1133872797521706E-2</c:v>
                </c:pt>
                <c:pt idx="1">
                  <c:v>9.1129799320136595E-2</c:v>
                </c:pt>
                <c:pt idx="2">
                  <c:v>9.1125725842751498E-2</c:v>
                </c:pt>
                <c:pt idx="3">
                  <c:v>9.1121652365366498E-2</c:v>
                </c:pt>
                <c:pt idx="4">
                  <c:v>9.1117578887981401E-2</c:v>
                </c:pt>
                <c:pt idx="5">
                  <c:v>9.1113505410596304E-2</c:v>
                </c:pt>
                <c:pt idx="6">
                  <c:v>9.1109431933211305E-2</c:v>
                </c:pt>
                <c:pt idx="7">
                  <c:v>9.1105358455826194E-2</c:v>
                </c:pt>
                <c:pt idx="8">
                  <c:v>9.1101284978441097E-2</c:v>
                </c:pt>
                <c:pt idx="9">
                  <c:v>9.1097211501056097E-2</c:v>
                </c:pt>
                <c:pt idx="10">
                  <c:v>9.1093138023671E-2</c:v>
                </c:pt>
                <c:pt idx="11">
                  <c:v>9.1089064546285903E-2</c:v>
                </c:pt>
                <c:pt idx="12">
                  <c:v>9.1084991068900695E-2</c:v>
                </c:pt>
                <c:pt idx="13">
                  <c:v>9.1080917591515695E-2</c:v>
                </c:pt>
                <c:pt idx="14">
                  <c:v>9.1076844114130598E-2</c:v>
                </c:pt>
                <c:pt idx="15">
                  <c:v>9.1072770636745501E-2</c:v>
                </c:pt>
                <c:pt idx="16">
                  <c:v>9.1068697159360501E-2</c:v>
                </c:pt>
                <c:pt idx="17">
                  <c:v>9.1064623681975404E-2</c:v>
                </c:pt>
                <c:pt idx="18">
                  <c:v>9.1060550204590293E-2</c:v>
                </c:pt>
                <c:pt idx="19">
                  <c:v>9.1056476727205293E-2</c:v>
                </c:pt>
                <c:pt idx="20">
                  <c:v>9.1052403249820196E-2</c:v>
                </c:pt>
                <c:pt idx="21">
                  <c:v>9.1048329772435099E-2</c:v>
                </c:pt>
                <c:pt idx="22">
                  <c:v>9.1044256295050002E-2</c:v>
                </c:pt>
                <c:pt idx="23">
                  <c:v>9.1040182817665002E-2</c:v>
                </c:pt>
                <c:pt idx="24">
                  <c:v>9.1036109340279905E-2</c:v>
                </c:pt>
                <c:pt idx="25">
                  <c:v>9.1032035862894795E-2</c:v>
                </c:pt>
                <c:pt idx="26">
                  <c:v>9.1027962385509795E-2</c:v>
                </c:pt>
                <c:pt idx="27">
                  <c:v>9.1023888908124698E-2</c:v>
                </c:pt>
                <c:pt idx="28">
                  <c:v>9.1019815430739601E-2</c:v>
                </c:pt>
                <c:pt idx="29">
                  <c:v>9.1015741953354601E-2</c:v>
                </c:pt>
                <c:pt idx="30">
                  <c:v>9.1011668475969504E-2</c:v>
                </c:pt>
                <c:pt idx="31">
                  <c:v>9.1007594998584407E-2</c:v>
                </c:pt>
                <c:pt idx="32">
                  <c:v>9.1003521521199393E-2</c:v>
                </c:pt>
                <c:pt idx="33">
                  <c:v>9.0999448043814296E-2</c:v>
                </c:pt>
                <c:pt idx="34">
                  <c:v>9.0995374566429199E-2</c:v>
                </c:pt>
                <c:pt idx="35">
                  <c:v>9.0991301089044102E-2</c:v>
                </c:pt>
                <c:pt idx="36">
                  <c:v>9.0987227611659102E-2</c:v>
                </c:pt>
                <c:pt idx="37">
                  <c:v>9.0983154134274005E-2</c:v>
                </c:pt>
                <c:pt idx="38">
                  <c:v>9.0979080656888894E-2</c:v>
                </c:pt>
                <c:pt idx="39">
                  <c:v>9.0975007179503894E-2</c:v>
                </c:pt>
                <c:pt idx="40">
                  <c:v>9.0970933702118797E-2</c:v>
                </c:pt>
                <c:pt idx="41">
                  <c:v>9.09668602247337E-2</c:v>
                </c:pt>
                <c:pt idx="42">
                  <c:v>9.0962786747348701E-2</c:v>
                </c:pt>
                <c:pt idx="43">
                  <c:v>9.0958713269963604E-2</c:v>
                </c:pt>
                <c:pt idx="44">
                  <c:v>9.0954639792578507E-2</c:v>
                </c:pt>
                <c:pt idx="45">
                  <c:v>9.0950566315193396E-2</c:v>
                </c:pt>
                <c:pt idx="46">
                  <c:v>9.0946492837808396E-2</c:v>
                </c:pt>
                <c:pt idx="47">
                  <c:v>9.0942419360423299E-2</c:v>
                </c:pt>
                <c:pt idx="48">
                  <c:v>9.0938345883038202E-2</c:v>
                </c:pt>
                <c:pt idx="49">
                  <c:v>9.0934272405653202E-2</c:v>
                </c:pt>
                <c:pt idx="50">
                  <c:v>9.0930198928268105E-2</c:v>
                </c:pt>
                <c:pt idx="51">
                  <c:v>9.0926125450882994E-2</c:v>
                </c:pt>
                <c:pt idx="52">
                  <c:v>9.0922051973497994E-2</c:v>
                </c:pt>
                <c:pt idx="53">
                  <c:v>9.0917978496112897E-2</c:v>
                </c:pt>
                <c:pt idx="54">
                  <c:v>9.0913905018727703E-2</c:v>
                </c:pt>
                <c:pt idx="55">
                  <c:v>9.0909831541342606E-2</c:v>
                </c:pt>
                <c:pt idx="56">
                  <c:v>9.0905758063957606E-2</c:v>
                </c:pt>
                <c:pt idx="57">
                  <c:v>9.0901684586572495E-2</c:v>
                </c:pt>
                <c:pt idx="58">
                  <c:v>9.0897611109187398E-2</c:v>
                </c:pt>
                <c:pt idx="59">
                  <c:v>9.0893537631802399E-2</c:v>
                </c:pt>
                <c:pt idx="60">
                  <c:v>9.0889464154417302E-2</c:v>
                </c:pt>
                <c:pt idx="61">
                  <c:v>9.0885390677032205E-2</c:v>
                </c:pt>
                <c:pt idx="62">
                  <c:v>9.0881317199647205E-2</c:v>
                </c:pt>
                <c:pt idx="63">
                  <c:v>9.0877243722262094E-2</c:v>
                </c:pt>
                <c:pt idx="64">
                  <c:v>9.0873170244876997E-2</c:v>
                </c:pt>
                <c:pt idx="65">
                  <c:v>9.0869096767491997E-2</c:v>
                </c:pt>
                <c:pt idx="66">
                  <c:v>9.08650232901069E-2</c:v>
                </c:pt>
                <c:pt idx="67">
                  <c:v>9.0860949812721803E-2</c:v>
                </c:pt>
                <c:pt idx="68">
                  <c:v>9.0856876335336706E-2</c:v>
                </c:pt>
                <c:pt idx="69">
                  <c:v>9.0852802857951706E-2</c:v>
                </c:pt>
                <c:pt idx="70">
                  <c:v>9.0848729380566595E-2</c:v>
                </c:pt>
                <c:pt idx="71">
                  <c:v>9.0844655903181498E-2</c:v>
                </c:pt>
                <c:pt idx="72">
                  <c:v>9.0840582425796498E-2</c:v>
                </c:pt>
                <c:pt idx="73">
                  <c:v>9.0836508948411401E-2</c:v>
                </c:pt>
                <c:pt idx="74">
                  <c:v>9.0832435471026304E-2</c:v>
                </c:pt>
                <c:pt idx="75">
                  <c:v>9.0828361993641304E-2</c:v>
                </c:pt>
                <c:pt idx="76">
                  <c:v>9.0824288516256194E-2</c:v>
                </c:pt>
                <c:pt idx="77">
                  <c:v>9.0820215038871097E-2</c:v>
                </c:pt>
                <c:pt idx="78">
                  <c:v>9.0816141561486097E-2</c:v>
                </c:pt>
                <c:pt idx="79">
                  <c:v>9.0812068084101E-2</c:v>
                </c:pt>
                <c:pt idx="80">
                  <c:v>9.0807994606715903E-2</c:v>
                </c:pt>
                <c:pt idx="81">
                  <c:v>9.0803921129330806E-2</c:v>
                </c:pt>
                <c:pt idx="82">
                  <c:v>9.0799847651945806E-2</c:v>
                </c:pt>
                <c:pt idx="83">
                  <c:v>9.0795774174560695E-2</c:v>
                </c:pt>
                <c:pt idx="84">
                  <c:v>9.0791700697175598E-2</c:v>
                </c:pt>
                <c:pt idx="85">
                  <c:v>9.0787627219790598E-2</c:v>
                </c:pt>
                <c:pt idx="86">
                  <c:v>9.0783553742405501E-2</c:v>
                </c:pt>
                <c:pt idx="87">
                  <c:v>9.0779480265020404E-2</c:v>
                </c:pt>
                <c:pt idx="88">
                  <c:v>9.0775406787635404E-2</c:v>
                </c:pt>
                <c:pt idx="89">
                  <c:v>9.0771333310250293E-2</c:v>
                </c:pt>
                <c:pt idx="90">
                  <c:v>9.0767259832865196E-2</c:v>
                </c:pt>
                <c:pt idx="91">
                  <c:v>9.0763186355480197E-2</c:v>
                </c:pt>
                <c:pt idx="92">
                  <c:v>9.07591128780951E-2</c:v>
                </c:pt>
                <c:pt idx="93">
                  <c:v>9.0755039400710003E-2</c:v>
                </c:pt>
                <c:pt idx="94">
                  <c:v>9.0750965923324906E-2</c:v>
                </c:pt>
                <c:pt idx="95">
                  <c:v>9.0746892445939795E-2</c:v>
                </c:pt>
                <c:pt idx="96">
                  <c:v>9.0742818968554698E-2</c:v>
                </c:pt>
                <c:pt idx="97">
                  <c:v>9.0738745491169601E-2</c:v>
                </c:pt>
                <c:pt idx="98">
                  <c:v>9.0734672013784601E-2</c:v>
                </c:pt>
                <c:pt idx="99">
                  <c:v>9.0730598536399504E-2</c:v>
                </c:pt>
                <c:pt idx="100">
                  <c:v>9.0726525059014407E-2</c:v>
                </c:pt>
                <c:pt idx="101">
                  <c:v>9.0722451581629296E-2</c:v>
                </c:pt>
                <c:pt idx="102">
                  <c:v>9.0718378104244296E-2</c:v>
                </c:pt>
                <c:pt idx="103">
                  <c:v>9.0714304626859199E-2</c:v>
                </c:pt>
                <c:pt idx="104">
                  <c:v>9.0710231149474102E-2</c:v>
                </c:pt>
                <c:pt idx="105">
                  <c:v>9.0706157672089102E-2</c:v>
                </c:pt>
                <c:pt idx="106">
                  <c:v>9.0702084194704005E-2</c:v>
                </c:pt>
                <c:pt idx="107">
                  <c:v>9.0698010717318894E-2</c:v>
                </c:pt>
                <c:pt idx="108">
                  <c:v>9.0693937239933894E-2</c:v>
                </c:pt>
                <c:pt idx="109">
                  <c:v>9.0689863762548797E-2</c:v>
                </c:pt>
                <c:pt idx="110">
                  <c:v>9.06857902851637E-2</c:v>
                </c:pt>
                <c:pt idx="111">
                  <c:v>9.0681716807778701E-2</c:v>
                </c:pt>
                <c:pt idx="112">
                  <c:v>9.0677643330393604E-2</c:v>
                </c:pt>
                <c:pt idx="113">
                  <c:v>9.0673569853008507E-2</c:v>
                </c:pt>
                <c:pt idx="114">
                  <c:v>9.0669496375623396E-2</c:v>
                </c:pt>
                <c:pt idx="115">
                  <c:v>9.0665422898238396E-2</c:v>
                </c:pt>
                <c:pt idx="116">
                  <c:v>9.0661349420853299E-2</c:v>
                </c:pt>
                <c:pt idx="117">
                  <c:v>9.0657275943468202E-2</c:v>
                </c:pt>
                <c:pt idx="118">
                  <c:v>9.0653202466083202E-2</c:v>
                </c:pt>
                <c:pt idx="119">
                  <c:v>9.0649128988698105E-2</c:v>
                </c:pt>
                <c:pt idx="120">
                  <c:v>9.0645055511312994E-2</c:v>
                </c:pt>
                <c:pt idx="121">
                  <c:v>9.0640982033927994E-2</c:v>
                </c:pt>
                <c:pt idx="122">
                  <c:v>9.0636908556542897E-2</c:v>
                </c:pt>
                <c:pt idx="123">
                  <c:v>9.06328350791578E-2</c:v>
                </c:pt>
                <c:pt idx="124">
                  <c:v>9.06287616017728E-2</c:v>
                </c:pt>
                <c:pt idx="125">
                  <c:v>9.0624688124387703E-2</c:v>
                </c:pt>
                <c:pt idx="126">
                  <c:v>9.0620614647002606E-2</c:v>
                </c:pt>
                <c:pt idx="127">
                  <c:v>9.0616541169617495E-2</c:v>
                </c:pt>
                <c:pt idx="128">
                  <c:v>9.0612467692232496E-2</c:v>
                </c:pt>
                <c:pt idx="129">
                  <c:v>9.0608394214847399E-2</c:v>
                </c:pt>
                <c:pt idx="130">
                  <c:v>9.0604320737462302E-2</c:v>
                </c:pt>
                <c:pt idx="131">
                  <c:v>9.0600247260077302E-2</c:v>
                </c:pt>
                <c:pt idx="132">
                  <c:v>9.0596173782692205E-2</c:v>
                </c:pt>
                <c:pt idx="133">
                  <c:v>9.0592100305307094E-2</c:v>
                </c:pt>
                <c:pt idx="134">
                  <c:v>9.0588026827922094E-2</c:v>
                </c:pt>
                <c:pt idx="135">
                  <c:v>9.0583953350536997E-2</c:v>
                </c:pt>
                <c:pt idx="136">
                  <c:v>9.05798798731519E-2</c:v>
                </c:pt>
                <c:pt idx="137">
                  <c:v>9.0575806395766706E-2</c:v>
                </c:pt>
                <c:pt idx="138">
                  <c:v>9.0571732918381706E-2</c:v>
                </c:pt>
                <c:pt idx="139">
                  <c:v>9.0567659440996595E-2</c:v>
                </c:pt>
                <c:pt idx="140">
                  <c:v>9.0563585963611498E-2</c:v>
                </c:pt>
                <c:pt idx="141">
                  <c:v>9.0559512486226498E-2</c:v>
                </c:pt>
                <c:pt idx="142">
                  <c:v>9.0555439008841401E-2</c:v>
                </c:pt>
                <c:pt idx="143">
                  <c:v>9.0551365531456304E-2</c:v>
                </c:pt>
                <c:pt idx="144">
                  <c:v>9.0547292054071304E-2</c:v>
                </c:pt>
                <c:pt idx="145">
                  <c:v>9.0543218576686194E-2</c:v>
                </c:pt>
                <c:pt idx="146">
                  <c:v>9.0539145099301097E-2</c:v>
                </c:pt>
                <c:pt idx="147">
                  <c:v>9.0535071621916097E-2</c:v>
                </c:pt>
                <c:pt idx="148">
                  <c:v>9.0530998144531E-2</c:v>
                </c:pt>
                <c:pt idx="149">
                  <c:v>9.0526924667145903E-2</c:v>
                </c:pt>
                <c:pt idx="150">
                  <c:v>9.0522851189760806E-2</c:v>
                </c:pt>
                <c:pt idx="151">
                  <c:v>9.0518777712375806E-2</c:v>
                </c:pt>
                <c:pt idx="152">
                  <c:v>9.0514704234990695E-2</c:v>
                </c:pt>
                <c:pt idx="153">
                  <c:v>9.0510630757605598E-2</c:v>
                </c:pt>
                <c:pt idx="154">
                  <c:v>9.0506557280220598E-2</c:v>
                </c:pt>
                <c:pt idx="155">
                  <c:v>9.0502483802835501E-2</c:v>
                </c:pt>
                <c:pt idx="156">
                  <c:v>9.0498410325450404E-2</c:v>
                </c:pt>
                <c:pt idx="157">
                  <c:v>9.0494336848065404E-2</c:v>
                </c:pt>
                <c:pt idx="158">
                  <c:v>9.0490263370680293E-2</c:v>
                </c:pt>
                <c:pt idx="159">
                  <c:v>9.0486189893295196E-2</c:v>
                </c:pt>
                <c:pt idx="160">
                  <c:v>9.0482116415910196E-2</c:v>
                </c:pt>
                <c:pt idx="161">
                  <c:v>9.0478042938525099E-2</c:v>
                </c:pt>
                <c:pt idx="162">
                  <c:v>9.0473969461140002E-2</c:v>
                </c:pt>
                <c:pt idx="163">
                  <c:v>9.0469895983754905E-2</c:v>
                </c:pt>
                <c:pt idx="164">
                  <c:v>9.0465822506369906E-2</c:v>
                </c:pt>
                <c:pt idx="165">
                  <c:v>9.0461749028984795E-2</c:v>
                </c:pt>
                <c:pt idx="166">
                  <c:v>9.0457675551599698E-2</c:v>
                </c:pt>
                <c:pt idx="167">
                  <c:v>9.0453602074214698E-2</c:v>
                </c:pt>
                <c:pt idx="168">
                  <c:v>9.0449528596829601E-2</c:v>
                </c:pt>
                <c:pt idx="169">
                  <c:v>9.0445455119444504E-2</c:v>
                </c:pt>
                <c:pt idx="170">
                  <c:v>9.0441381642059504E-2</c:v>
                </c:pt>
                <c:pt idx="171">
                  <c:v>9.0437308164674393E-2</c:v>
                </c:pt>
                <c:pt idx="172">
                  <c:v>9.0433234687289296E-2</c:v>
                </c:pt>
                <c:pt idx="173">
                  <c:v>9.0429161209904296E-2</c:v>
                </c:pt>
                <c:pt idx="174">
                  <c:v>9.0425087732519199E-2</c:v>
                </c:pt>
                <c:pt idx="175">
                  <c:v>9.0421014255134102E-2</c:v>
                </c:pt>
                <c:pt idx="176">
                  <c:v>9.0416940777749005E-2</c:v>
                </c:pt>
                <c:pt idx="177">
                  <c:v>9.0412867300364005E-2</c:v>
                </c:pt>
                <c:pt idx="178">
                  <c:v>9.0408793822978797E-2</c:v>
                </c:pt>
                <c:pt idx="179">
                  <c:v>9.04047203455937E-2</c:v>
                </c:pt>
                <c:pt idx="180">
                  <c:v>9.0400646868208701E-2</c:v>
                </c:pt>
                <c:pt idx="181">
                  <c:v>9.0396573390823604E-2</c:v>
                </c:pt>
                <c:pt idx="182">
                  <c:v>9.0392499913438507E-2</c:v>
                </c:pt>
                <c:pt idx="183">
                  <c:v>9.0388426436053396E-2</c:v>
                </c:pt>
                <c:pt idx="184">
                  <c:v>9.0384352958668396E-2</c:v>
                </c:pt>
                <c:pt idx="185">
                  <c:v>9.0380279481283299E-2</c:v>
                </c:pt>
                <c:pt idx="186">
                  <c:v>9.0376206003898202E-2</c:v>
                </c:pt>
                <c:pt idx="187">
                  <c:v>9.0372132526513202E-2</c:v>
                </c:pt>
                <c:pt idx="188">
                  <c:v>9.0368059049128105E-2</c:v>
                </c:pt>
                <c:pt idx="189">
                  <c:v>9.0363985571742994E-2</c:v>
                </c:pt>
                <c:pt idx="190">
                  <c:v>9.0359912094357994E-2</c:v>
                </c:pt>
                <c:pt idx="191">
                  <c:v>9.0355838616972897E-2</c:v>
                </c:pt>
                <c:pt idx="192">
                  <c:v>9.03517651395878E-2</c:v>
                </c:pt>
                <c:pt idx="193">
                  <c:v>9.03476916622028E-2</c:v>
                </c:pt>
                <c:pt idx="194">
                  <c:v>9.0343618184817703E-2</c:v>
                </c:pt>
                <c:pt idx="195">
                  <c:v>9.0339544707432606E-2</c:v>
                </c:pt>
                <c:pt idx="196">
                  <c:v>9.0335471230047495E-2</c:v>
                </c:pt>
                <c:pt idx="197">
                  <c:v>9.0331397752662496E-2</c:v>
                </c:pt>
                <c:pt idx="198">
                  <c:v>9.0327324275277399E-2</c:v>
                </c:pt>
                <c:pt idx="199">
                  <c:v>9.0323250797892302E-2</c:v>
                </c:pt>
                <c:pt idx="200">
                  <c:v>9.0319177320507302E-2</c:v>
                </c:pt>
                <c:pt idx="201">
                  <c:v>9.0315103843122205E-2</c:v>
                </c:pt>
                <c:pt idx="202">
                  <c:v>9.0311030365737094E-2</c:v>
                </c:pt>
                <c:pt idx="203">
                  <c:v>9.0306956888352094E-2</c:v>
                </c:pt>
                <c:pt idx="204">
                  <c:v>9.0302883410966997E-2</c:v>
                </c:pt>
                <c:pt idx="205">
                  <c:v>9.02988099335819E-2</c:v>
                </c:pt>
                <c:pt idx="206">
                  <c:v>9.02947364561969E-2</c:v>
                </c:pt>
                <c:pt idx="207">
                  <c:v>9.0290662978811803E-2</c:v>
                </c:pt>
                <c:pt idx="208">
                  <c:v>9.0286589501426706E-2</c:v>
                </c:pt>
                <c:pt idx="209">
                  <c:v>9.0282516024041595E-2</c:v>
                </c:pt>
                <c:pt idx="210">
                  <c:v>9.0278442546656595E-2</c:v>
                </c:pt>
                <c:pt idx="211">
                  <c:v>9.0274369069271498E-2</c:v>
                </c:pt>
                <c:pt idx="212">
                  <c:v>9.0270295591886401E-2</c:v>
                </c:pt>
                <c:pt idx="213">
                  <c:v>9.0266222114501402E-2</c:v>
                </c:pt>
                <c:pt idx="214">
                  <c:v>9.0262148637116305E-2</c:v>
                </c:pt>
                <c:pt idx="215">
                  <c:v>9.0258075159731194E-2</c:v>
                </c:pt>
                <c:pt idx="216">
                  <c:v>9.0254001682346194E-2</c:v>
                </c:pt>
                <c:pt idx="217">
                  <c:v>9.0249928204961097E-2</c:v>
                </c:pt>
                <c:pt idx="218">
                  <c:v>9.0245854727576E-2</c:v>
                </c:pt>
                <c:pt idx="219">
                  <c:v>9.0241781250190806E-2</c:v>
                </c:pt>
                <c:pt idx="220">
                  <c:v>9.0237707772805806E-2</c:v>
                </c:pt>
                <c:pt idx="221">
                  <c:v>9.0233634295420695E-2</c:v>
                </c:pt>
                <c:pt idx="222">
                  <c:v>9.0229560818035598E-2</c:v>
                </c:pt>
                <c:pt idx="223">
                  <c:v>9.0225487340650598E-2</c:v>
                </c:pt>
                <c:pt idx="224">
                  <c:v>9.0221413863265501E-2</c:v>
                </c:pt>
                <c:pt idx="225">
                  <c:v>9.0217340385880404E-2</c:v>
                </c:pt>
                <c:pt idx="226">
                  <c:v>9.0213266908495404E-2</c:v>
                </c:pt>
                <c:pt idx="227">
                  <c:v>9.0209193431110293E-2</c:v>
                </c:pt>
                <c:pt idx="228">
                  <c:v>9.0205119953725196E-2</c:v>
                </c:pt>
                <c:pt idx="229">
                  <c:v>9.0201046476340196E-2</c:v>
                </c:pt>
                <c:pt idx="230">
                  <c:v>9.0196972998955099E-2</c:v>
                </c:pt>
                <c:pt idx="231">
                  <c:v>9.0192899521570002E-2</c:v>
                </c:pt>
                <c:pt idx="232">
                  <c:v>9.0188826044184905E-2</c:v>
                </c:pt>
                <c:pt idx="233">
                  <c:v>9.0184752566799906E-2</c:v>
                </c:pt>
                <c:pt idx="234">
                  <c:v>9.0180679089414795E-2</c:v>
                </c:pt>
                <c:pt idx="235">
                  <c:v>9.0176605612029698E-2</c:v>
                </c:pt>
                <c:pt idx="236">
                  <c:v>9.0172532134644698E-2</c:v>
                </c:pt>
                <c:pt idx="237">
                  <c:v>9.0168458657259601E-2</c:v>
                </c:pt>
                <c:pt idx="238">
                  <c:v>9.0164385179874504E-2</c:v>
                </c:pt>
                <c:pt idx="239">
                  <c:v>9.0160311702489504E-2</c:v>
                </c:pt>
                <c:pt idx="240">
                  <c:v>9.0156238225104393E-2</c:v>
                </c:pt>
                <c:pt idx="241">
                  <c:v>9.0152164747719296E-2</c:v>
                </c:pt>
                <c:pt idx="242">
                  <c:v>9.0148091270334296E-2</c:v>
                </c:pt>
                <c:pt idx="243">
                  <c:v>9.0144017792949199E-2</c:v>
                </c:pt>
                <c:pt idx="244">
                  <c:v>9.0139944315564102E-2</c:v>
                </c:pt>
                <c:pt idx="245">
                  <c:v>9.0135870838179005E-2</c:v>
                </c:pt>
                <c:pt idx="246">
                  <c:v>9.0131797360794005E-2</c:v>
                </c:pt>
                <c:pt idx="247">
                  <c:v>9.0127723883408895E-2</c:v>
                </c:pt>
                <c:pt idx="248">
                  <c:v>9.0123650406023798E-2</c:v>
                </c:pt>
                <c:pt idx="249">
                  <c:v>9.0119576928638798E-2</c:v>
                </c:pt>
                <c:pt idx="250">
                  <c:v>9.0115503451253701E-2</c:v>
                </c:pt>
                <c:pt idx="251">
                  <c:v>9.0111429973868604E-2</c:v>
                </c:pt>
                <c:pt idx="252">
                  <c:v>9.0107356496483604E-2</c:v>
                </c:pt>
                <c:pt idx="253">
                  <c:v>9.0103283019098507E-2</c:v>
                </c:pt>
                <c:pt idx="254">
                  <c:v>9.0099209541713396E-2</c:v>
                </c:pt>
                <c:pt idx="255">
                  <c:v>9.0095136064328396E-2</c:v>
                </c:pt>
                <c:pt idx="256">
                  <c:v>9.0091062586943299E-2</c:v>
                </c:pt>
                <c:pt idx="257">
                  <c:v>9.0086989109558202E-2</c:v>
                </c:pt>
                <c:pt idx="258">
                  <c:v>9.0082915632173105E-2</c:v>
                </c:pt>
                <c:pt idx="259">
                  <c:v>9.0078842154788105E-2</c:v>
                </c:pt>
                <c:pt idx="260">
                  <c:v>9.0074768677402994E-2</c:v>
                </c:pt>
                <c:pt idx="261">
                  <c:v>9.00706952000178E-2</c:v>
                </c:pt>
                <c:pt idx="262">
                  <c:v>9.00666217226328E-2</c:v>
                </c:pt>
                <c:pt idx="263">
                  <c:v>9.0062548245247703E-2</c:v>
                </c:pt>
                <c:pt idx="264">
                  <c:v>9.0058474767862606E-2</c:v>
                </c:pt>
                <c:pt idx="265">
                  <c:v>9.0054401290477495E-2</c:v>
                </c:pt>
                <c:pt idx="266">
                  <c:v>9.0050327813092496E-2</c:v>
                </c:pt>
                <c:pt idx="267">
                  <c:v>9.0046254335707399E-2</c:v>
                </c:pt>
                <c:pt idx="268">
                  <c:v>9.0042180858322302E-2</c:v>
                </c:pt>
                <c:pt idx="269">
                  <c:v>9.0038107380937302E-2</c:v>
                </c:pt>
                <c:pt idx="270">
                  <c:v>9.0034033903552205E-2</c:v>
                </c:pt>
                <c:pt idx="271">
                  <c:v>9.0029960426167094E-2</c:v>
                </c:pt>
                <c:pt idx="272">
                  <c:v>9.0025886948782094E-2</c:v>
                </c:pt>
                <c:pt idx="273">
                  <c:v>9.0021813471396997E-2</c:v>
                </c:pt>
                <c:pt idx="274">
                  <c:v>9.00177399940119E-2</c:v>
                </c:pt>
                <c:pt idx="275">
                  <c:v>9.00136665166269E-2</c:v>
                </c:pt>
                <c:pt idx="276">
                  <c:v>9.0009593039241803E-2</c:v>
                </c:pt>
                <c:pt idx="277">
                  <c:v>9.0005519561856706E-2</c:v>
                </c:pt>
                <c:pt idx="278">
                  <c:v>9.0001446084471595E-2</c:v>
                </c:pt>
                <c:pt idx="279">
                  <c:v>8.9997372607086595E-2</c:v>
                </c:pt>
                <c:pt idx="280">
                  <c:v>8.9993299129701498E-2</c:v>
                </c:pt>
                <c:pt idx="281">
                  <c:v>8.9989225652316401E-2</c:v>
                </c:pt>
                <c:pt idx="282">
                  <c:v>8.9985152174931402E-2</c:v>
                </c:pt>
                <c:pt idx="283">
                  <c:v>8.9981078697546305E-2</c:v>
                </c:pt>
                <c:pt idx="284">
                  <c:v>8.9977005220161194E-2</c:v>
                </c:pt>
                <c:pt idx="285">
                  <c:v>8.9972931742776194E-2</c:v>
                </c:pt>
                <c:pt idx="286">
                  <c:v>8.9968858265391097E-2</c:v>
                </c:pt>
                <c:pt idx="287">
                  <c:v>8.9964784788006E-2</c:v>
                </c:pt>
                <c:pt idx="288">
                  <c:v>8.9960711310621E-2</c:v>
                </c:pt>
                <c:pt idx="289">
                  <c:v>8.9956637833235903E-2</c:v>
                </c:pt>
                <c:pt idx="290">
                  <c:v>8.9952564355850806E-2</c:v>
                </c:pt>
                <c:pt idx="291">
                  <c:v>8.9948490878465695E-2</c:v>
                </c:pt>
                <c:pt idx="292">
                  <c:v>8.9944417401080695E-2</c:v>
                </c:pt>
                <c:pt idx="293">
                  <c:v>8.9940343923695598E-2</c:v>
                </c:pt>
                <c:pt idx="294">
                  <c:v>8.9936270446310501E-2</c:v>
                </c:pt>
                <c:pt idx="295">
                  <c:v>8.9932196968925501E-2</c:v>
                </c:pt>
                <c:pt idx="296">
                  <c:v>8.9928123491540404E-2</c:v>
                </c:pt>
                <c:pt idx="297">
                  <c:v>8.9924050014155293E-2</c:v>
                </c:pt>
                <c:pt idx="298">
                  <c:v>8.9919976536770294E-2</c:v>
                </c:pt>
                <c:pt idx="299">
                  <c:v>8.9915903059385197E-2</c:v>
                </c:pt>
                <c:pt idx="300">
                  <c:v>8.99118295820001E-2</c:v>
                </c:pt>
                <c:pt idx="301">
                  <c:v>8.99077561046151E-2</c:v>
                </c:pt>
                <c:pt idx="302">
                  <c:v>8.9903682627229906E-2</c:v>
                </c:pt>
                <c:pt idx="303">
                  <c:v>8.9899609149844795E-2</c:v>
                </c:pt>
                <c:pt idx="304">
                  <c:v>8.9895535672459698E-2</c:v>
                </c:pt>
                <c:pt idx="305">
                  <c:v>8.9891462195074698E-2</c:v>
                </c:pt>
                <c:pt idx="306">
                  <c:v>8.9887388717689601E-2</c:v>
                </c:pt>
                <c:pt idx="307">
                  <c:v>8.9883315240304504E-2</c:v>
                </c:pt>
                <c:pt idx="308">
                  <c:v>8.9879241762919504E-2</c:v>
                </c:pt>
                <c:pt idx="309">
                  <c:v>8.9875168285534393E-2</c:v>
                </c:pt>
                <c:pt idx="310">
                  <c:v>8.9871094808149296E-2</c:v>
                </c:pt>
                <c:pt idx="311">
                  <c:v>8.9867021330764296E-2</c:v>
                </c:pt>
                <c:pt idx="312">
                  <c:v>8.9862947853379199E-2</c:v>
                </c:pt>
                <c:pt idx="313">
                  <c:v>8.9858874375994102E-2</c:v>
                </c:pt>
                <c:pt idx="314">
                  <c:v>8.9854800898609005E-2</c:v>
                </c:pt>
                <c:pt idx="315">
                  <c:v>8.9850727421224005E-2</c:v>
                </c:pt>
                <c:pt idx="316">
                  <c:v>8.9846653943838894E-2</c:v>
                </c:pt>
                <c:pt idx="317">
                  <c:v>8.9842580466453797E-2</c:v>
                </c:pt>
                <c:pt idx="318">
                  <c:v>8.9838506989068798E-2</c:v>
                </c:pt>
                <c:pt idx="319">
                  <c:v>8.9834433511683701E-2</c:v>
                </c:pt>
                <c:pt idx="320">
                  <c:v>8.9830360034298604E-2</c:v>
                </c:pt>
                <c:pt idx="321">
                  <c:v>8.9826286556913604E-2</c:v>
                </c:pt>
                <c:pt idx="322">
                  <c:v>8.9822213079528507E-2</c:v>
                </c:pt>
                <c:pt idx="323">
                  <c:v>8.9818139602143396E-2</c:v>
                </c:pt>
                <c:pt idx="324">
                  <c:v>8.9814066124758396E-2</c:v>
                </c:pt>
                <c:pt idx="325">
                  <c:v>8.9809992647373299E-2</c:v>
                </c:pt>
                <c:pt idx="326">
                  <c:v>8.9805919169988202E-2</c:v>
                </c:pt>
                <c:pt idx="327">
                  <c:v>8.9801845692603105E-2</c:v>
                </c:pt>
                <c:pt idx="328">
                  <c:v>8.9797772215218105E-2</c:v>
                </c:pt>
                <c:pt idx="329">
                  <c:v>8.9793698737832994E-2</c:v>
                </c:pt>
                <c:pt idx="330">
                  <c:v>8.9789625260447897E-2</c:v>
                </c:pt>
                <c:pt idx="331">
                  <c:v>8.9785551783062897E-2</c:v>
                </c:pt>
                <c:pt idx="332">
                  <c:v>8.97814783056778E-2</c:v>
                </c:pt>
                <c:pt idx="333">
                  <c:v>8.9777404828292703E-2</c:v>
                </c:pt>
                <c:pt idx="334">
                  <c:v>8.9773331350907704E-2</c:v>
                </c:pt>
                <c:pt idx="335">
                  <c:v>8.9769257873522607E-2</c:v>
                </c:pt>
                <c:pt idx="336">
                  <c:v>8.9765184396137496E-2</c:v>
                </c:pt>
                <c:pt idx="337">
                  <c:v>8.9761110918752496E-2</c:v>
                </c:pt>
                <c:pt idx="338">
                  <c:v>8.9757037441367399E-2</c:v>
                </c:pt>
                <c:pt idx="339">
                  <c:v>8.9752963963982302E-2</c:v>
                </c:pt>
                <c:pt idx="340">
                  <c:v>8.9748890486597205E-2</c:v>
                </c:pt>
                <c:pt idx="341">
                  <c:v>8.9744817009212205E-2</c:v>
                </c:pt>
                <c:pt idx="342">
                  <c:v>8.9740743531827094E-2</c:v>
                </c:pt>
                <c:pt idx="343">
                  <c:v>8.9736670054441997E-2</c:v>
                </c:pt>
                <c:pt idx="344">
                  <c:v>8.97325965770569E-2</c:v>
                </c:pt>
                <c:pt idx="345">
                  <c:v>8.9728523099671803E-2</c:v>
                </c:pt>
                <c:pt idx="346">
                  <c:v>8.9724449622286706E-2</c:v>
                </c:pt>
                <c:pt idx="347">
                  <c:v>8.9720376144901595E-2</c:v>
                </c:pt>
                <c:pt idx="348">
                  <c:v>8.9716302667516595E-2</c:v>
                </c:pt>
                <c:pt idx="349">
                  <c:v>8.9712229190131498E-2</c:v>
                </c:pt>
                <c:pt idx="350">
                  <c:v>8.9708155712746401E-2</c:v>
                </c:pt>
                <c:pt idx="351">
                  <c:v>8.9704082235361401E-2</c:v>
                </c:pt>
                <c:pt idx="352">
                  <c:v>8.9700008757976304E-2</c:v>
                </c:pt>
                <c:pt idx="353">
                  <c:v>8.9695935280591194E-2</c:v>
                </c:pt>
                <c:pt idx="354">
                  <c:v>8.9691861803206194E-2</c:v>
                </c:pt>
                <c:pt idx="355">
                  <c:v>8.9687788325821097E-2</c:v>
                </c:pt>
                <c:pt idx="356">
                  <c:v>8.9683714848436E-2</c:v>
                </c:pt>
                <c:pt idx="357">
                  <c:v>8.9679641371051E-2</c:v>
                </c:pt>
                <c:pt idx="358">
                  <c:v>8.9675567893665903E-2</c:v>
                </c:pt>
                <c:pt idx="359">
                  <c:v>8.9671494416280806E-2</c:v>
                </c:pt>
                <c:pt idx="360">
                  <c:v>8.9667420938895695E-2</c:v>
                </c:pt>
                <c:pt idx="361">
                  <c:v>8.9663347461510695E-2</c:v>
                </c:pt>
                <c:pt idx="362">
                  <c:v>8.9659273984125598E-2</c:v>
                </c:pt>
                <c:pt idx="363">
                  <c:v>8.9655200506740501E-2</c:v>
                </c:pt>
                <c:pt idx="364">
                  <c:v>8.9651127029355501E-2</c:v>
                </c:pt>
                <c:pt idx="365">
                  <c:v>8.9647053551970404E-2</c:v>
                </c:pt>
                <c:pt idx="366">
                  <c:v>8.9642980074585293E-2</c:v>
                </c:pt>
                <c:pt idx="367">
                  <c:v>8.9638906597200294E-2</c:v>
                </c:pt>
                <c:pt idx="368">
                  <c:v>8.9634833119815197E-2</c:v>
                </c:pt>
                <c:pt idx="369">
                  <c:v>8.96307596424301E-2</c:v>
                </c:pt>
                <c:pt idx="370">
                  <c:v>8.96266861650451E-2</c:v>
                </c:pt>
                <c:pt idx="371">
                  <c:v>8.9622612687660003E-2</c:v>
                </c:pt>
                <c:pt idx="372">
                  <c:v>8.9618539210274906E-2</c:v>
                </c:pt>
                <c:pt idx="373">
                  <c:v>8.9614465732889795E-2</c:v>
                </c:pt>
                <c:pt idx="374">
                  <c:v>8.9610392255504795E-2</c:v>
                </c:pt>
                <c:pt idx="375">
                  <c:v>8.9606318778119698E-2</c:v>
                </c:pt>
                <c:pt idx="376">
                  <c:v>8.9602245300734601E-2</c:v>
                </c:pt>
                <c:pt idx="377">
                  <c:v>8.9598171823349601E-2</c:v>
                </c:pt>
                <c:pt idx="378">
                  <c:v>8.9594098345964504E-2</c:v>
                </c:pt>
                <c:pt idx="379">
                  <c:v>8.9590024868579393E-2</c:v>
                </c:pt>
                <c:pt idx="380">
                  <c:v>8.9585951391194393E-2</c:v>
                </c:pt>
                <c:pt idx="381">
                  <c:v>8.9581877913809296E-2</c:v>
                </c:pt>
                <c:pt idx="382">
                  <c:v>8.9577804436424199E-2</c:v>
                </c:pt>
                <c:pt idx="383">
                  <c:v>8.9573730959039199E-2</c:v>
                </c:pt>
                <c:pt idx="384">
                  <c:v>8.9569657481654102E-2</c:v>
                </c:pt>
                <c:pt idx="385">
                  <c:v>8.9565584004268894E-2</c:v>
                </c:pt>
                <c:pt idx="386">
                  <c:v>8.9561510526883797E-2</c:v>
                </c:pt>
                <c:pt idx="387">
                  <c:v>8.9557437049498798E-2</c:v>
                </c:pt>
                <c:pt idx="388">
                  <c:v>8.9553363572113701E-2</c:v>
                </c:pt>
                <c:pt idx="389">
                  <c:v>8.9549290094728604E-2</c:v>
                </c:pt>
                <c:pt idx="390">
                  <c:v>8.9545216617343604E-2</c:v>
                </c:pt>
                <c:pt idx="391">
                  <c:v>8.9541143139958507E-2</c:v>
                </c:pt>
                <c:pt idx="392">
                  <c:v>8.9537069662573396E-2</c:v>
                </c:pt>
                <c:pt idx="393">
                  <c:v>8.9532996185188396E-2</c:v>
                </c:pt>
                <c:pt idx="394">
                  <c:v>8.9528922707803299E-2</c:v>
                </c:pt>
                <c:pt idx="395">
                  <c:v>8.9524849230418202E-2</c:v>
                </c:pt>
                <c:pt idx="396">
                  <c:v>8.9520775753033105E-2</c:v>
                </c:pt>
                <c:pt idx="397">
                  <c:v>8.9516702275648105E-2</c:v>
                </c:pt>
                <c:pt idx="398">
                  <c:v>8.9512628798262994E-2</c:v>
                </c:pt>
                <c:pt idx="399">
                  <c:v>8.9508555320877897E-2</c:v>
                </c:pt>
                <c:pt idx="400">
                  <c:v>8.9504481843492897E-2</c:v>
                </c:pt>
                <c:pt idx="401">
                  <c:v>8.95004083661078E-2</c:v>
                </c:pt>
                <c:pt idx="402">
                  <c:v>8.9496334888722703E-2</c:v>
                </c:pt>
                <c:pt idx="403">
                  <c:v>8.9492261411337704E-2</c:v>
                </c:pt>
                <c:pt idx="404">
                  <c:v>8.9488187933952607E-2</c:v>
                </c:pt>
                <c:pt idx="405">
                  <c:v>8.9484114456567496E-2</c:v>
                </c:pt>
                <c:pt idx="406">
                  <c:v>8.9480040979182496E-2</c:v>
                </c:pt>
                <c:pt idx="407">
                  <c:v>8.9475967501797399E-2</c:v>
                </c:pt>
                <c:pt idx="408">
                  <c:v>8.9471894024412302E-2</c:v>
                </c:pt>
                <c:pt idx="409">
                  <c:v>8.9467820547027205E-2</c:v>
                </c:pt>
                <c:pt idx="410">
                  <c:v>8.9463747069642205E-2</c:v>
                </c:pt>
                <c:pt idx="411">
                  <c:v>8.9459673592257094E-2</c:v>
                </c:pt>
                <c:pt idx="412">
                  <c:v>8.9455600114871997E-2</c:v>
                </c:pt>
                <c:pt idx="413">
                  <c:v>8.9451526637486997E-2</c:v>
                </c:pt>
                <c:pt idx="414">
                  <c:v>8.94474531601019E-2</c:v>
                </c:pt>
                <c:pt idx="415">
                  <c:v>8.9443379682716803E-2</c:v>
                </c:pt>
                <c:pt idx="416">
                  <c:v>8.9439306205331803E-2</c:v>
                </c:pt>
                <c:pt idx="417">
                  <c:v>8.9435232727946706E-2</c:v>
                </c:pt>
                <c:pt idx="418">
                  <c:v>8.9431159250561595E-2</c:v>
                </c:pt>
                <c:pt idx="419">
                  <c:v>8.9427085773176596E-2</c:v>
                </c:pt>
                <c:pt idx="420">
                  <c:v>8.9423012295791499E-2</c:v>
                </c:pt>
                <c:pt idx="421">
                  <c:v>8.9418938818406402E-2</c:v>
                </c:pt>
                <c:pt idx="422">
                  <c:v>8.9414865341021305E-2</c:v>
                </c:pt>
                <c:pt idx="423">
                  <c:v>8.9410791863636305E-2</c:v>
                </c:pt>
                <c:pt idx="424">
                  <c:v>8.9406718386251194E-2</c:v>
                </c:pt>
                <c:pt idx="425">
                  <c:v>8.9402644908866097E-2</c:v>
                </c:pt>
                <c:pt idx="426">
                  <c:v>8.9398571431481E-2</c:v>
                </c:pt>
                <c:pt idx="427">
                  <c:v>8.9394497954095903E-2</c:v>
                </c:pt>
                <c:pt idx="428">
                  <c:v>8.9390424476710806E-2</c:v>
                </c:pt>
                <c:pt idx="429">
                  <c:v>8.9386350999325695E-2</c:v>
                </c:pt>
                <c:pt idx="430">
                  <c:v>8.9382277521940695E-2</c:v>
                </c:pt>
                <c:pt idx="431">
                  <c:v>8.9378204044555598E-2</c:v>
                </c:pt>
                <c:pt idx="432">
                  <c:v>8.9374130567170501E-2</c:v>
                </c:pt>
                <c:pt idx="433">
                  <c:v>8.9370057089785501E-2</c:v>
                </c:pt>
                <c:pt idx="434">
                  <c:v>8.9365983612400404E-2</c:v>
                </c:pt>
                <c:pt idx="435">
                  <c:v>8.9361910135015293E-2</c:v>
                </c:pt>
                <c:pt idx="436">
                  <c:v>8.9357836657630293E-2</c:v>
                </c:pt>
                <c:pt idx="437">
                  <c:v>8.9353763180245196E-2</c:v>
                </c:pt>
                <c:pt idx="438">
                  <c:v>8.9349689702860099E-2</c:v>
                </c:pt>
                <c:pt idx="439">
                  <c:v>8.93456162254751E-2</c:v>
                </c:pt>
                <c:pt idx="440">
                  <c:v>8.9341542748090003E-2</c:v>
                </c:pt>
                <c:pt idx="441">
                  <c:v>8.9337469270704906E-2</c:v>
                </c:pt>
                <c:pt idx="442">
                  <c:v>8.9333395793319795E-2</c:v>
                </c:pt>
                <c:pt idx="443">
                  <c:v>8.9329322315934795E-2</c:v>
                </c:pt>
                <c:pt idx="444">
                  <c:v>8.9325248838549698E-2</c:v>
                </c:pt>
                <c:pt idx="445">
                  <c:v>8.9321175361164601E-2</c:v>
                </c:pt>
                <c:pt idx="446">
                  <c:v>8.9317101883779601E-2</c:v>
                </c:pt>
                <c:pt idx="447">
                  <c:v>8.9313028406394504E-2</c:v>
                </c:pt>
                <c:pt idx="448">
                  <c:v>8.9308954929009393E-2</c:v>
                </c:pt>
                <c:pt idx="449">
                  <c:v>8.9304881451624393E-2</c:v>
                </c:pt>
                <c:pt idx="450">
                  <c:v>8.9300807974239296E-2</c:v>
                </c:pt>
                <c:pt idx="451">
                  <c:v>8.9296734496854199E-2</c:v>
                </c:pt>
                <c:pt idx="452">
                  <c:v>8.9292661019469199E-2</c:v>
                </c:pt>
                <c:pt idx="453">
                  <c:v>8.9288587542084102E-2</c:v>
                </c:pt>
                <c:pt idx="454">
                  <c:v>8.9284514064699005E-2</c:v>
                </c:pt>
                <c:pt idx="455">
                  <c:v>8.9280440587313895E-2</c:v>
                </c:pt>
                <c:pt idx="456">
                  <c:v>8.9276367109928895E-2</c:v>
                </c:pt>
                <c:pt idx="457">
                  <c:v>8.9272293632543798E-2</c:v>
                </c:pt>
                <c:pt idx="458">
                  <c:v>8.9268220155158701E-2</c:v>
                </c:pt>
                <c:pt idx="459">
                  <c:v>8.9264146677773701E-2</c:v>
                </c:pt>
                <c:pt idx="460">
                  <c:v>8.9260073200388604E-2</c:v>
                </c:pt>
                <c:pt idx="461">
                  <c:v>8.9255999723003507E-2</c:v>
                </c:pt>
                <c:pt idx="462">
                  <c:v>8.9251926245618493E-2</c:v>
                </c:pt>
                <c:pt idx="463">
                  <c:v>8.9247852768233396E-2</c:v>
                </c:pt>
                <c:pt idx="464">
                  <c:v>8.9243779290848299E-2</c:v>
                </c:pt>
                <c:pt idx="465">
                  <c:v>8.9239705813463299E-2</c:v>
                </c:pt>
                <c:pt idx="466">
                  <c:v>8.9235632336078202E-2</c:v>
                </c:pt>
                <c:pt idx="467">
                  <c:v>8.9231558858693105E-2</c:v>
                </c:pt>
                <c:pt idx="468">
                  <c:v>8.9227485381307897E-2</c:v>
                </c:pt>
                <c:pt idx="469">
                  <c:v>8.9223411903922897E-2</c:v>
                </c:pt>
                <c:pt idx="470">
                  <c:v>8.92193384265378E-2</c:v>
                </c:pt>
                <c:pt idx="471">
                  <c:v>8.9215264949152703E-2</c:v>
                </c:pt>
                <c:pt idx="472">
                  <c:v>8.9211191471767703E-2</c:v>
                </c:pt>
                <c:pt idx="473">
                  <c:v>8.9207117994382606E-2</c:v>
                </c:pt>
                <c:pt idx="474">
                  <c:v>8.9198971039612496E-2</c:v>
                </c:pt>
                <c:pt idx="475">
                  <c:v>8.9190824084842302E-2</c:v>
                </c:pt>
                <c:pt idx="476">
                  <c:v>8.9182677130072205E-2</c:v>
                </c:pt>
                <c:pt idx="477">
                  <c:v>8.9174530175301997E-2</c:v>
                </c:pt>
                <c:pt idx="478">
                  <c:v>8.91663832205319E-2</c:v>
                </c:pt>
                <c:pt idx="479">
                  <c:v>8.9158236265761803E-2</c:v>
                </c:pt>
                <c:pt idx="480">
                  <c:v>8.9150089310991595E-2</c:v>
                </c:pt>
                <c:pt idx="481">
                  <c:v>8.9141942356221499E-2</c:v>
                </c:pt>
                <c:pt idx="482">
                  <c:v>8.9133795401451305E-2</c:v>
                </c:pt>
                <c:pt idx="483">
                  <c:v>8.9125648446681194E-2</c:v>
                </c:pt>
                <c:pt idx="484">
                  <c:v>8.9117501491911097E-2</c:v>
                </c:pt>
                <c:pt idx="485">
                  <c:v>8.9109354537140903E-2</c:v>
                </c:pt>
                <c:pt idx="486">
                  <c:v>8.9101207582370806E-2</c:v>
                </c:pt>
                <c:pt idx="487">
                  <c:v>8.9093060627600695E-2</c:v>
                </c:pt>
                <c:pt idx="488">
                  <c:v>8.9084913672830501E-2</c:v>
                </c:pt>
                <c:pt idx="489">
                  <c:v>8.9076766718060404E-2</c:v>
                </c:pt>
                <c:pt idx="490">
                  <c:v>8.9068619763290197E-2</c:v>
                </c:pt>
                <c:pt idx="491">
                  <c:v>8.9060472808520003E-2</c:v>
                </c:pt>
                <c:pt idx="492">
                  <c:v>8.9052325853749795E-2</c:v>
                </c:pt>
                <c:pt idx="493">
                  <c:v>8.9044178898979698E-2</c:v>
                </c:pt>
                <c:pt idx="494">
                  <c:v>8.9036031944209601E-2</c:v>
                </c:pt>
                <c:pt idx="495">
                  <c:v>8.9027884989439393E-2</c:v>
                </c:pt>
                <c:pt idx="496">
                  <c:v>8.9019738034669296E-2</c:v>
                </c:pt>
                <c:pt idx="497">
                  <c:v>8.9011591079899199E-2</c:v>
                </c:pt>
                <c:pt idx="498">
                  <c:v>8.9003444125129005E-2</c:v>
                </c:pt>
                <c:pt idx="499">
                  <c:v>8.8995297170358895E-2</c:v>
                </c:pt>
                <c:pt idx="500">
                  <c:v>8.8987150215588701E-2</c:v>
                </c:pt>
                <c:pt idx="501">
                  <c:v>8.8979003260818604E-2</c:v>
                </c:pt>
                <c:pt idx="502">
                  <c:v>8.8970856306048507E-2</c:v>
                </c:pt>
                <c:pt idx="503">
                  <c:v>8.8962709351278299E-2</c:v>
                </c:pt>
                <c:pt idx="504">
                  <c:v>8.8954562396508202E-2</c:v>
                </c:pt>
                <c:pt idx="505">
                  <c:v>8.8946415441737994E-2</c:v>
                </c:pt>
                <c:pt idx="506">
                  <c:v>8.8938268486967897E-2</c:v>
                </c:pt>
                <c:pt idx="507">
                  <c:v>8.8930121532197801E-2</c:v>
                </c:pt>
                <c:pt idx="508">
                  <c:v>8.8921974577427607E-2</c:v>
                </c:pt>
                <c:pt idx="509">
                  <c:v>8.8913827622657496E-2</c:v>
                </c:pt>
                <c:pt idx="510">
                  <c:v>8.8905680667887399E-2</c:v>
                </c:pt>
                <c:pt idx="511">
                  <c:v>8.8897533713117205E-2</c:v>
                </c:pt>
                <c:pt idx="512">
                  <c:v>8.8889386758346997E-2</c:v>
                </c:pt>
                <c:pt idx="513">
                  <c:v>8.8881239803576803E-2</c:v>
                </c:pt>
                <c:pt idx="514">
                  <c:v>8.8873092848806706E-2</c:v>
                </c:pt>
                <c:pt idx="515">
                  <c:v>8.8864945894036595E-2</c:v>
                </c:pt>
                <c:pt idx="516">
                  <c:v>8.8856798939266401E-2</c:v>
                </c:pt>
                <c:pt idx="517">
                  <c:v>8.8848651984496305E-2</c:v>
                </c:pt>
                <c:pt idx="518">
                  <c:v>8.8840505029726097E-2</c:v>
                </c:pt>
                <c:pt idx="519">
                  <c:v>8.8832358074956E-2</c:v>
                </c:pt>
                <c:pt idx="520">
                  <c:v>8.8824211120185903E-2</c:v>
                </c:pt>
                <c:pt idx="521">
                  <c:v>8.8816064165415695E-2</c:v>
                </c:pt>
                <c:pt idx="522">
                  <c:v>8.8807917210645598E-2</c:v>
                </c:pt>
                <c:pt idx="523">
                  <c:v>8.8799770255875404E-2</c:v>
                </c:pt>
                <c:pt idx="524">
                  <c:v>8.8791623301105294E-2</c:v>
                </c:pt>
                <c:pt idx="525">
                  <c:v>8.8783476346335197E-2</c:v>
                </c:pt>
                <c:pt idx="526">
                  <c:v>8.8775329391565003E-2</c:v>
                </c:pt>
                <c:pt idx="527">
                  <c:v>8.8767182436794906E-2</c:v>
                </c:pt>
                <c:pt idx="528">
                  <c:v>8.8759035482024795E-2</c:v>
                </c:pt>
                <c:pt idx="529">
                  <c:v>8.8750888527254601E-2</c:v>
                </c:pt>
                <c:pt idx="530">
                  <c:v>8.8742741572484504E-2</c:v>
                </c:pt>
                <c:pt idx="531">
                  <c:v>8.8734594617714296E-2</c:v>
                </c:pt>
                <c:pt idx="532">
                  <c:v>8.8726447662944199E-2</c:v>
                </c:pt>
                <c:pt idx="533">
                  <c:v>8.8718300708173894E-2</c:v>
                </c:pt>
                <c:pt idx="534">
                  <c:v>8.8710153753403798E-2</c:v>
                </c:pt>
                <c:pt idx="535">
                  <c:v>8.8702006798633701E-2</c:v>
                </c:pt>
                <c:pt idx="536">
                  <c:v>8.8693859843863507E-2</c:v>
                </c:pt>
                <c:pt idx="537">
                  <c:v>8.8685712889093396E-2</c:v>
                </c:pt>
                <c:pt idx="538">
                  <c:v>8.8677565934323299E-2</c:v>
                </c:pt>
                <c:pt idx="539">
                  <c:v>8.8669418979553105E-2</c:v>
                </c:pt>
                <c:pt idx="540">
                  <c:v>8.8661272024782994E-2</c:v>
                </c:pt>
                <c:pt idx="541">
                  <c:v>8.86531250700128E-2</c:v>
                </c:pt>
                <c:pt idx="542">
                  <c:v>8.8644978115242704E-2</c:v>
                </c:pt>
                <c:pt idx="543">
                  <c:v>8.8636831160472607E-2</c:v>
                </c:pt>
                <c:pt idx="544">
                  <c:v>8.8628684205702399E-2</c:v>
                </c:pt>
                <c:pt idx="545">
                  <c:v>8.8620537250932302E-2</c:v>
                </c:pt>
                <c:pt idx="546">
                  <c:v>8.8612390296162094E-2</c:v>
                </c:pt>
                <c:pt idx="547">
                  <c:v>8.8604243341391997E-2</c:v>
                </c:pt>
                <c:pt idx="548">
                  <c:v>8.85960963866219E-2</c:v>
                </c:pt>
                <c:pt idx="549">
                  <c:v>8.8587949431851706E-2</c:v>
                </c:pt>
                <c:pt idx="550">
                  <c:v>8.8579802477081596E-2</c:v>
                </c:pt>
                <c:pt idx="551">
                  <c:v>8.8571655522311499E-2</c:v>
                </c:pt>
                <c:pt idx="552">
                  <c:v>8.8563508567541305E-2</c:v>
                </c:pt>
                <c:pt idx="553">
                  <c:v>8.8555361612771194E-2</c:v>
                </c:pt>
                <c:pt idx="554">
                  <c:v>8.8547214658000903E-2</c:v>
                </c:pt>
                <c:pt idx="555">
                  <c:v>8.8539067703230806E-2</c:v>
                </c:pt>
                <c:pt idx="556">
                  <c:v>8.8530920748460695E-2</c:v>
                </c:pt>
                <c:pt idx="557">
                  <c:v>8.8522773793690501E-2</c:v>
                </c:pt>
                <c:pt idx="558">
                  <c:v>8.8514626838920404E-2</c:v>
                </c:pt>
                <c:pt idx="559">
                  <c:v>8.8506479884150197E-2</c:v>
                </c:pt>
                <c:pt idx="560">
                  <c:v>8.84983329293801E-2</c:v>
                </c:pt>
                <c:pt idx="561">
                  <c:v>8.8490185974610003E-2</c:v>
                </c:pt>
                <c:pt idx="562">
                  <c:v>8.8482039019839795E-2</c:v>
                </c:pt>
                <c:pt idx="563">
                  <c:v>8.8473892065069698E-2</c:v>
                </c:pt>
                <c:pt idx="564">
                  <c:v>8.8465745110299504E-2</c:v>
                </c:pt>
                <c:pt idx="565">
                  <c:v>8.8457598155529393E-2</c:v>
                </c:pt>
                <c:pt idx="566">
                  <c:v>8.8449451200759296E-2</c:v>
                </c:pt>
                <c:pt idx="567">
                  <c:v>8.8441304245989102E-2</c:v>
                </c:pt>
                <c:pt idx="568">
                  <c:v>8.8433157291219006E-2</c:v>
                </c:pt>
                <c:pt idx="569">
                  <c:v>8.8425010336448895E-2</c:v>
                </c:pt>
                <c:pt idx="570">
                  <c:v>8.8416863381678701E-2</c:v>
                </c:pt>
                <c:pt idx="571">
                  <c:v>8.8408716426908604E-2</c:v>
                </c:pt>
                <c:pt idx="572">
                  <c:v>8.8400569472138396E-2</c:v>
                </c:pt>
                <c:pt idx="573">
                  <c:v>8.8392422517368299E-2</c:v>
                </c:pt>
                <c:pt idx="574">
                  <c:v>8.8384275562597994E-2</c:v>
                </c:pt>
                <c:pt idx="575">
                  <c:v>8.8376128607827897E-2</c:v>
                </c:pt>
                <c:pt idx="576">
                  <c:v>8.8367981653057801E-2</c:v>
                </c:pt>
                <c:pt idx="577">
                  <c:v>8.8359834698287607E-2</c:v>
                </c:pt>
                <c:pt idx="578">
                  <c:v>8.8351687743517496E-2</c:v>
                </c:pt>
                <c:pt idx="579">
                  <c:v>8.8343540788747399E-2</c:v>
                </c:pt>
                <c:pt idx="580">
                  <c:v>8.8335393833977205E-2</c:v>
                </c:pt>
                <c:pt idx="581">
                  <c:v>8.8327246879207094E-2</c:v>
                </c:pt>
                <c:pt idx="582">
                  <c:v>8.83190999244369E-2</c:v>
                </c:pt>
                <c:pt idx="583">
                  <c:v>8.8310952969666803E-2</c:v>
                </c:pt>
                <c:pt idx="584">
                  <c:v>8.8302806014896706E-2</c:v>
                </c:pt>
                <c:pt idx="585">
                  <c:v>8.8294659060126499E-2</c:v>
                </c:pt>
                <c:pt idx="586">
                  <c:v>8.8286512105356402E-2</c:v>
                </c:pt>
                <c:pt idx="587">
                  <c:v>8.8278365150586194E-2</c:v>
                </c:pt>
                <c:pt idx="588">
                  <c:v>8.8270218195816097E-2</c:v>
                </c:pt>
                <c:pt idx="589">
                  <c:v>8.8262071241046E-2</c:v>
                </c:pt>
                <c:pt idx="590">
                  <c:v>8.8253924286275806E-2</c:v>
                </c:pt>
                <c:pt idx="591">
                  <c:v>8.8245777331505695E-2</c:v>
                </c:pt>
                <c:pt idx="592">
                  <c:v>8.8237630376735599E-2</c:v>
                </c:pt>
                <c:pt idx="593">
                  <c:v>8.8229483421965404E-2</c:v>
                </c:pt>
                <c:pt idx="594">
                  <c:v>8.8221336467195294E-2</c:v>
                </c:pt>
                <c:pt idx="595">
                  <c:v>8.8213189512425003E-2</c:v>
                </c:pt>
                <c:pt idx="596">
                  <c:v>8.8205042557654906E-2</c:v>
                </c:pt>
                <c:pt idx="597">
                  <c:v>8.8196895602884795E-2</c:v>
                </c:pt>
                <c:pt idx="598">
                  <c:v>8.8188748648114601E-2</c:v>
                </c:pt>
                <c:pt idx="599">
                  <c:v>8.8180601693344504E-2</c:v>
                </c:pt>
                <c:pt idx="600">
                  <c:v>8.8172454738574296E-2</c:v>
                </c:pt>
                <c:pt idx="601">
                  <c:v>8.8164307783804199E-2</c:v>
                </c:pt>
                <c:pt idx="602">
                  <c:v>8.8156160829034103E-2</c:v>
                </c:pt>
                <c:pt idx="603">
                  <c:v>8.8148013874263895E-2</c:v>
                </c:pt>
                <c:pt idx="604">
                  <c:v>8.8139866919493798E-2</c:v>
                </c:pt>
                <c:pt idx="605">
                  <c:v>8.8131719964723604E-2</c:v>
                </c:pt>
                <c:pt idx="606">
                  <c:v>8.8123573009953493E-2</c:v>
                </c:pt>
                <c:pt idx="607">
                  <c:v>8.8115426055183396E-2</c:v>
                </c:pt>
                <c:pt idx="608">
                  <c:v>8.8107279100413202E-2</c:v>
                </c:pt>
                <c:pt idx="609">
                  <c:v>8.8099132145643105E-2</c:v>
                </c:pt>
                <c:pt idx="610">
                  <c:v>8.8090985190872995E-2</c:v>
                </c:pt>
                <c:pt idx="611">
                  <c:v>8.8082838236102801E-2</c:v>
                </c:pt>
                <c:pt idx="612">
                  <c:v>8.8074691281332704E-2</c:v>
                </c:pt>
                <c:pt idx="613">
                  <c:v>8.8066544326562496E-2</c:v>
                </c:pt>
                <c:pt idx="614">
                  <c:v>8.8058397371792399E-2</c:v>
                </c:pt>
                <c:pt idx="615">
                  <c:v>8.8050250417022302E-2</c:v>
                </c:pt>
                <c:pt idx="616">
                  <c:v>8.8042103462251997E-2</c:v>
                </c:pt>
                <c:pt idx="617">
                  <c:v>8.80339565074819E-2</c:v>
                </c:pt>
                <c:pt idx="618">
                  <c:v>8.8025809552711706E-2</c:v>
                </c:pt>
                <c:pt idx="619">
                  <c:v>8.8017662597941596E-2</c:v>
                </c:pt>
                <c:pt idx="620">
                  <c:v>8.8009515643171499E-2</c:v>
                </c:pt>
                <c:pt idx="621">
                  <c:v>8.8001368688401305E-2</c:v>
                </c:pt>
                <c:pt idx="622">
                  <c:v>8.7993221733631194E-2</c:v>
                </c:pt>
                <c:pt idx="623">
                  <c:v>8.7985074778861E-2</c:v>
                </c:pt>
                <c:pt idx="624">
                  <c:v>8.7976927824090903E-2</c:v>
                </c:pt>
                <c:pt idx="625">
                  <c:v>8.7968780869320806E-2</c:v>
                </c:pt>
                <c:pt idx="626">
                  <c:v>8.7960633914550598E-2</c:v>
                </c:pt>
                <c:pt idx="627">
                  <c:v>8.7952486959780501E-2</c:v>
                </c:pt>
                <c:pt idx="628">
                  <c:v>8.7944340005010294E-2</c:v>
                </c:pt>
                <c:pt idx="629">
                  <c:v>8.7936193050240197E-2</c:v>
                </c:pt>
                <c:pt idx="630">
                  <c:v>8.79280460954701E-2</c:v>
                </c:pt>
                <c:pt idx="631">
                  <c:v>8.7919899140699906E-2</c:v>
                </c:pt>
                <c:pt idx="632">
                  <c:v>8.7911752185929795E-2</c:v>
                </c:pt>
                <c:pt idx="633">
                  <c:v>8.7903605231159698E-2</c:v>
                </c:pt>
                <c:pt idx="634">
                  <c:v>8.7895458276389504E-2</c:v>
                </c:pt>
                <c:pt idx="635">
                  <c:v>8.7887311321619394E-2</c:v>
                </c:pt>
                <c:pt idx="636">
                  <c:v>8.7879164366849102E-2</c:v>
                </c:pt>
                <c:pt idx="637">
                  <c:v>8.7871017412079006E-2</c:v>
                </c:pt>
                <c:pt idx="638">
                  <c:v>8.7862870457308895E-2</c:v>
                </c:pt>
                <c:pt idx="639">
                  <c:v>8.7854723502538701E-2</c:v>
                </c:pt>
                <c:pt idx="640">
                  <c:v>8.7846576547768604E-2</c:v>
                </c:pt>
                <c:pt idx="641">
                  <c:v>8.7838429592998396E-2</c:v>
                </c:pt>
                <c:pt idx="642">
                  <c:v>8.7830282638228299E-2</c:v>
                </c:pt>
                <c:pt idx="643">
                  <c:v>8.7818062206073105E-2</c:v>
                </c:pt>
                <c:pt idx="644">
                  <c:v>8.7805841773917898E-2</c:v>
                </c:pt>
                <c:pt idx="645">
                  <c:v>8.7793621341762704E-2</c:v>
                </c:pt>
                <c:pt idx="646">
                  <c:v>8.7781400909607496E-2</c:v>
                </c:pt>
                <c:pt idx="647">
                  <c:v>8.7769180477452302E-2</c:v>
                </c:pt>
                <c:pt idx="648">
                  <c:v>8.7756960045297094E-2</c:v>
                </c:pt>
                <c:pt idx="649">
                  <c:v>8.7744739613141803E-2</c:v>
                </c:pt>
                <c:pt idx="650">
                  <c:v>8.7732519180986596E-2</c:v>
                </c:pt>
                <c:pt idx="651">
                  <c:v>8.7720298748831402E-2</c:v>
                </c:pt>
                <c:pt idx="652">
                  <c:v>8.7708078316676097E-2</c:v>
                </c:pt>
                <c:pt idx="653">
                  <c:v>8.7695857884520903E-2</c:v>
                </c:pt>
                <c:pt idx="654">
                  <c:v>8.7683637452365695E-2</c:v>
                </c:pt>
                <c:pt idx="655">
                  <c:v>8.7671417020210501E-2</c:v>
                </c:pt>
                <c:pt idx="656">
                  <c:v>8.7659196588055294E-2</c:v>
                </c:pt>
                <c:pt idx="657">
                  <c:v>8.76469761559001E-2</c:v>
                </c:pt>
                <c:pt idx="658">
                  <c:v>8.7634755723744906E-2</c:v>
                </c:pt>
                <c:pt idx="659">
                  <c:v>8.7622535291589698E-2</c:v>
                </c:pt>
                <c:pt idx="660">
                  <c:v>8.7610314859434393E-2</c:v>
                </c:pt>
                <c:pt idx="661">
                  <c:v>8.7598094427279199E-2</c:v>
                </c:pt>
                <c:pt idx="662">
                  <c:v>8.7585873995124006E-2</c:v>
                </c:pt>
                <c:pt idx="663">
                  <c:v>8.7573653562968798E-2</c:v>
                </c:pt>
                <c:pt idx="664">
                  <c:v>8.7561433130813604E-2</c:v>
                </c:pt>
                <c:pt idx="665">
                  <c:v>8.7549212698658396E-2</c:v>
                </c:pt>
                <c:pt idx="666">
                  <c:v>8.7536992266503105E-2</c:v>
                </c:pt>
                <c:pt idx="667">
                  <c:v>8.7524771834347898E-2</c:v>
                </c:pt>
                <c:pt idx="668">
                  <c:v>8.7512551402192704E-2</c:v>
                </c:pt>
                <c:pt idx="669">
                  <c:v>8.7500330970037496E-2</c:v>
                </c:pt>
                <c:pt idx="670">
                  <c:v>8.7488110537882302E-2</c:v>
                </c:pt>
                <c:pt idx="671">
                  <c:v>8.7475890105727094E-2</c:v>
                </c:pt>
                <c:pt idx="672">
                  <c:v>8.7463669673571803E-2</c:v>
                </c:pt>
                <c:pt idx="673">
                  <c:v>8.7451449241416596E-2</c:v>
                </c:pt>
                <c:pt idx="674">
                  <c:v>8.7439228809261402E-2</c:v>
                </c:pt>
                <c:pt idx="675">
                  <c:v>8.7427008377106194E-2</c:v>
                </c:pt>
                <c:pt idx="676">
                  <c:v>8.7414787944951E-2</c:v>
                </c:pt>
                <c:pt idx="677">
                  <c:v>8.7402567512795806E-2</c:v>
                </c:pt>
                <c:pt idx="678">
                  <c:v>8.7390347080640599E-2</c:v>
                </c:pt>
                <c:pt idx="679">
                  <c:v>8.7378126648485405E-2</c:v>
                </c:pt>
                <c:pt idx="680">
                  <c:v>8.73659062163301E-2</c:v>
                </c:pt>
                <c:pt idx="681">
                  <c:v>8.7353685784174906E-2</c:v>
                </c:pt>
                <c:pt idx="682">
                  <c:v>8.7341465352019698E-2</c:v>
                </c:pt>
                <c:pt idx="683">
                  <c:v>8.7329244919864393E-2</c:v>
                </c:pt>
                <c:pt idx="684">
                  <c:v>8.7317024487709199E-2</c:v>
                </c:pt>
                <c:pt idx="685">
                  <c:v>8.7304804055554006E-2</c:v>
                </c:pt>
                <c:pt idx="686">
                  <c:v>8.7292583623398798E-2</c:v>
                </c:pt>
                <c:pt idx="687">
                  <c:v>8.7280363191243604E-2</c:v>
                </c:pt>
                <c:pt idx="688">
                  <c:v>8.7268142759088396E-2</c:v>
                </c:pt>
                <c:pt idx="689">
                  <c:v>8.7255922326933202E-2</c:v>
                </c:pt>
                <c:pt idx="690">
                  <c:v>8.7243701894777995E-2</c:v>
                </c:pt>
                <c:pt idx="691">
                  <c:v>8.7231481462622801E-2</c:v>
                </c:pt>
                <c:pt idx="692">
                  <c:v>8.7219261030467607E-2</c:v>
                </c:pt>
                <c:pt idx="693">
                  <c:v>8.7207040598312399E-2</c:v>
                </c:pt>
                <c:pt idx="694">
                  <c:v>8.7194820166157094E-2</c:v>
                </c:pt>
                <c:pt idx="695">
                  <c:v>8.7182599734001803E-2</c:v>
                </c:pt>
                <c:pt idx="696">
                  <c:v>8.7170379301846596E-2</c:v>
                </c:pt>
                <c:pt idx="697">
                  <c:v>8.7158158869691402E-2</c:v>
                </c:pt>
                <c:pt idx="698">
                  <c:v>8.7145938437536194E-2</c:v>
                </c:pt>
                <c:pt idx="699">
                  <c:v>8.7133718005381E-2</c:v>
                </c:pt>
                <c:pt idx="700">
                  <c:v>8.7121497573225806E-2</c:v>
                </c:pt>
                <c:pt idx="701">
                  <c:v>8.7109277141070598E-2</c:v>
                </c:pt>
                <c:pt idx="702">
                  <c:v>8.7097056708915405E-2</c:v>
                </c:pt>
                <c:pt idx="703">
                  <c:v>8.7084836276760197E-2</c:v>
                </c:pt>
                <c:pt idx="704">
                  <c:v>8.7072615844605003E-2</c:v>
                </c:pt>
                <c:pt idx="705">
                  <c:v>8.7060395412449795E-2</c:v>
                </c:pt>
                <c:pt idx="706">
                  <c:v>8.7048174980294601E-2</c:v>
                </c:pt>
                <c:pt idx="707">
                  <c:v>8.7035954548139199E-2</c:v>
                </c:pt>
                <c:pt idx="708">
                  <c:v>8.7023734115984006E-2</c:v>
                </c:pt>
                <c:pt idx="709">
                  <c:v>8.7011513683828798E-2</c:v>
                </c:pt>
                <c:pt idx="710">
                  <c:v>8.6999293251673604E-2</c:v>
                </c:pt>
                <c:pt idx="711">
                  <c:v>8.6987072819518396E-2</c:v>
                </c:pt>
                <c:pt idx="712">
                  <c:v>8.6974852387363202E-2</c:v>
                </c:pt>
                <c:pt idx="713">
                  <c:v>8.6962631955207995E-2</c:v>
                </c:pt>
                <c:pt idx="714">
                  <c:v>8.6950411523052801E-2</c:v>
                </c:pt>
                <c:pt idx="715">
                  <c:v>8.6938191090897607E-2</c:v>
                </c:pt>
                <c:pt idx="716">
                  <c:v>8.6925970658742399E-2</c:v>
                </c:pt>
                <c:pt idx="717">
                  <c:v>8.6913750226587205E-2</c:v>
                </c:pt>
                <c:pt idx="718">
                  <c:v>8.6901529794431998E-2</c:v>
                </c:pt>
                <c:pt idx="719">
                  <c:v>8.6889309362276707E-2</c:v>
                </c:pt>
                <c:pt idx="720">
                  <c:v>8.6877088930121499E-2</c:v>
                </c:pt>
                <c:pt idx="721">
                  <c:v>8.6864868497966194E-2</c:v>
                </c:pt>
                <c:pt idx="722">
                  <c:v>8.6852648065811E-2</c:v>
                </c:pt>
                <c:pt idx="723">
                  <c:v>8.6840427633655806E-2</c:v>
                </c:pt>
                <c:pt idx="724">
                  <c:v>8.6828207201500598E-2</c:v>
                </c:pt>
                <c:pt idx="725">
                  <c:v>8.6815986769345405E-2</c:v>
                </c:pt>
                <c:pt idx="726">
                  <c:v>8.6803766337190197E-2</c:v>
                </c:pt>
                <c:pt idx="727">
                  <c:v>8.6791545905035003E-2</c:v>
                </c:pt>
                <c:pt idx="728">
                  <c:v>8.6779325472879795E-2</c:v>
                </c:pt>
                <c:pt idx="729">
                  <c:v>8.6767105040724601E-2</c:v>
                </c:pt>
                <c:pt idx="730">
                  <c:v>8.6754884608569394E-2</c:v>
                </c:pt>
                <c:pt idx="731">
                  <c:v>8.6742664176414103E-2</c:v>
                </c:pt>
                <c:pt idx="732">
                  <c:v>8.6730443744258895E-2</c:v>
                </c:pt>
                <c:pt idx="733">
                  <c:v>8.6718223312103701E-2</c:v>
                </c:pt>
                <c:pt idx="734">
                  <c:v>8.6706002879948493E-2</c:v>
                </c:pt>
                <c:pt idx="735">
                  <c:v>8.6693782447793202E-2</c:v>
                </c:pt>
                <c:pt idx="736">
                  <c:v>8.6681562015637995E-2</c:v>
                </c:pt>
                <c:pt idx="737">
                  <c:v>8.6669341583482801E-2</c:v>
                </c:pt>
                <c:pt idx="738">
                  <c:v>8.6657121151327607E-2</c:v>
                </c:pt>
                <c:pt idx="739">
                  <c:v>8.6644900719172399E-2</c:v>
                </c:pt>
                <c:pt idx="740">
                  <c:v>8.6632680287017205E-2</c:v>
                </c:pt>
                <c:pt idx="741">
                  <c:v>8.6620459854861998E-2</c:v>
                </c:pt>
                <c:pt idx="742">
                  <c:v>8.6608239422706707E-2</c:v>
                </c:pt>
                <c:pt idx="743">
                  <c:v>8.6596018990551499E-2</c:v>
                </c:pt>
                <c:pt idx="744">
                  <c:v>8.6583798558396305E-2</c:v>
                </c:pt>
                <c:pt idx="745">
                  <c:v>8.6571578126241097E-2</c:v>
                </c:pt>
                <c:pt idx="746">
                  <c:v>8.6559357694085903E-2</c:v>
                </c:pt>
                <c:pt idx="747">
                  <c:v>8.6547137261930696E-2</c:v>
                </c:pt>
                <c:pt idx="748">
                  <c:v>8.6534916829775502E-2</c:v>
                </c:pt>
                <c:pt idx="749">
                  <c:v>8.6522696397620197E-2</c:v>
                </c:pt>
                <c:pt idx="750">
                  <c:v>8.6510475965465003E-2</c:v>
                </c:pt>
                <c:pt idx="751">
                  <c:v>8.6498255533309795E-2</c:v>
                </c:pt>
                <c:pt idx="752">
                  <c:v>8.6486035101154601E-2</c:v>
                </c:pt>
                <c:pt idx="753">
                  <c:v>8.6473814668999394E-2</c:v>
                </c:pt>
                <c:pt idx="754">
                  <c:v>8.6461594236844103E-2</c:v>
                </c:pt>
                <c:pt idx="755">
                  <c:v>8.6449373804688895E-2</c:v>
                </c:pt>
                <c:pt idx="756">
                  <c:v>8.6437153372533701E-2</c:v>
                </c:pt>
                <c:pt idx="757">
                  <c:v>8.6424932940378493E-2</c:v>
                </c:pt>
                <c:pt idx="758">
                  <c:v>8.6412712508223299E-2</c:v>
                </c:pt>
                <c:pt idx="759">
                  <c:v>8.6400492076068106E-2</c:v>
                </c:pt>
                <c:pt idx="760">
                  <c:v>8.6386234905220294E-2</c:v>
                </c:pt>
                <c:pt idx="761">
                  <c:v>8.6369940995680003E-2</c:v>
                </c:pt>
                <c:pt idx="762">
                  <c:v>8.6353647086139795E-2</c:v>
                </c:pt>
                <c:pt idx="763">
                  <c:v>8.6337353176599504E-2</c:v>
                </c:pt>
                <c:pt idx="764">
                  <c:v>8.63210592670592E-2</c:v>
                </c:pt>
                <c:pt idx="765">
                  <c:v>8.6304765357518895E-2</c:v>
                </c:pt>
                <c:pt idx="766">
                  <c:v>8.6288471447978604E-2</c:v>
                </c:pt>
                <c:pt idx="767">
                  <c:v>8.6272177538438299E-2</c:v>
                </c:pt>
                <c:pt idx="768">
                  <c:v>8.6255883628897995E-2</c:v>
                </c:pt>
                <c:pt idx="769">
                  <c:v>8.6239589719357704E-2</c:v>
                </c:pt>
                <c:pt idx="770">
                  <c:v>8.6223295809817399E-2</c:v>
                </c:pt>
                <c:pt idx="771">
                  <c:v>8.6207001900277094E-2</c:v>
                </c:pt>
                <c:pt idx="772">
                  <c:v>8.6190707990736901E-2</c:v>
                </c:pt>
                <c:pt idx="773">
                  <c:v>8.6174414081196596E-2</c:v>
                </c:pt>
                <c:pt idx="774">
                  <c:v>8.6158120171656305E-2</c:v>
                </c:pt>
                <c:pt idx="775">
                  <c:v>8.6141826262116E-2</c:v>
                </c:pt>
                <c:pt idx="776">
                  <c:v>8.6125532352575807E-2</c:v>
                </c:pt>
                <c:pt idx="777">
                  <c:v>8.6109238443035405E-2</c:v>
                </c:pt>
                <c:pt idx="778">
                  <c:v>8.60929445334951E-2</c:v>
                </c:pt>
                <c:pt idx="779">
                  <c:v>8.6076650623954795E-2</c:v>
                </c:pt>
                <c:pt idx="780">
                  <c:v>8.6060356714414504E-2</c:v>
                </c:pt>
                <c:pt idx="781">
                  <c:v>8.6044062804874297E-2</c:v>
                </c:pt>
                <c:pt idx="782">
                  <c:v>8.6027768895334006E-2</c:v>
                </c:pt>
                <c:pt idx="783">
                  <c:v>8.6011474985793701E-2</c:v>
                </c:pt>
                <c:pt idx="784">
                  <c:v>8.5995181076253396E-2</c:v>
                </c:pt>
                <c:pt idx="785">
                  <c:v>8.5978887166713203E-2</c:v>
                </c:pt>
                <c:pt idx="786">
                  <c:v>8.5962593257172898E-2</c:v>
                </c:pt>
                <c:pt idx="787">
                  <c:v>8.5946299347632593E-2</c:v>
                </c:pt>
                <c:pt idx="788">
                  <c:v>8.5930005438092205E-2</c:v>
                </c:pt>
                <c:pt idx="789">
                  <c:v>8.59137115285519E-2</c:v>
                </c:pt>
                <c:pt idx="790">
                  <c:v>8.5897417619011707E-2</c:v>
                </c:pt>
                <c:pt idx="791">
                  <c:v>8.5881123709471402E-2</c:v>
                </c:pt>
                <c:pt idx="792">
                  <c:v>8.5864829799931097E-2</c:v>
                </c:pt>
                <c:pt idx="793">
                  <c:v>8.5848535890390806E-2</c:v>
                </c:pt>
                <c:pt idx="794">
                  <c:v>8.5832241980850599E-2</c:v>
                </c:pt>
                <c:pt idx="795">
                  <c:v>8.5815948071310294E-2</c:v>
                </c:pt>
                <c:pt idx="796">
                  <c:v>8.5799654161770003E-2</c:v>
                </c:pt>
                <c:pt idx="797">
                  <c:v>8.5783360252229698E-2</c:v>
                </c:pt>
                <c:pt idx="798">
                  <c:v>8.5767066342689297E-2</c:v>
                </c:pt>
                <c:pt idx="799">
                  <c:v>8.5750772433149103E-2</c:v>
                </c:pt>
                <c:pt idx="800">
                  <c:v>8.5734478523608798E-2</c:v>
                </c:pt>
                <c:pt idx="801">
                  <c:v>8.5718184614068493E-2</c:v>
                </c:pt>
                <c:pt idx="802">
                  <c:v>8.5701890704528202E-2</c:v>
                </c:pt>
                <c:pt idx="803">
                  <c:v>8.5685596794987995E-2</c:v>
                </c:pt>
                <c:pt idx="804">
                  <c:v>8.5669302885447704E-2</c:v>
                </c:pt>
                <c:pt idx="805">
                  <c:v>8.5653008975907399E-2</c:v>
                </c:pt>
                <c:pt idx="806">
                  <c:v>8.5636715066367095E-2</c:v>
                </c:pt>
                <c:pt idx="807">
                  <c:v>8.5620421156826804E-2</c:v>
                </c:pt>
                <c:pt idx="808">
                  <c:v>8.5604127247286596E-2</c:v>
                </c:pt>
                <c:pt idx="809">
                  <c:v>8.5587833337746194E-2</c:v>
                </c:pt>
                <c:pt idx="810">
                  <c:v>8.5571539428205903E-2</c:v>
                </c:pt>
                <c:pt idx="811">
                  <c:v>8.5555245518665599E-2</c:v>
                </c:pt>
                <c:pt idx="812">
                  <c:v>8.5538951609125294E-2</c:v>
                </c:pt>
                <c:pt idx="813">
                  <c:v>8.55226576995851E-2</c:v>
                </c:pt>
                <c:pt idx="814">
                  <c:v>8.5506363790044795E-2</c:v>
                </c:pt>
                <c:pt idx="815">
                  <c:v>8.5490069880504505E-2</c:v>
                </c:pt>
                <c:pt idx="816">
                  <c:v>8.54737759709642E-2</c:v>
                </c:pt>
                <c:pt idx="817">
                  <c:v>8.5457482061424006E-2</c:v>
                </c:pt>
                <c:pt idx="818">
                  <c:v>8.5441188151883701E-2</c:v>
                </c:pt>
                <c:pt idx="819">
                  <c:v>8.5424894242343299E-2</c:v>
                </c:pt>
                <c:pt idx="820">
                  <c:v>8.5408600332802995E-2</c:v>
                </c:pt>
                <c:pt idx="821">
                  <c:v>8.5392306423262704E-2</c:v>
                </c:pt>
                <c:pt idx="822">
                  <c:v>8.5376012513722496E-2</c:v>
                </c:pt>
                <c:pt idx="823">
                  <c:v>8.5359718604182205E-2</c:v>
                </c:pt>
                <c:pt idx="824">
                  <c:v>8.5343424694641901E-2</c:v>
                </c:pt>
                <c:pt idx="825">
                  <c:v>8.5327130785101596E-2</c:v>
                </c:pt>
                <c:pt idx="826">
                  <c:v>8.5310836875561402E-2</c:v>
                </c:pt>
                <c:pt idx="827">
                  <c:v>8.5294542966021097E-2</c:v>
                </c:pt>
                <c:pt idx="828">
                  <c:v>8.5278249056480807E-2</c:v>
                </c:pt>
                <c:pt idx="829">
                  <c:v>8.5261955146940405E-2</c:v>
                </c:pt>
                <c:pt idx="830">
                  <c:v>8.52456612374001E-2</c:v>
                </c:pt>
                <c:pt idx="831">
                  <c:v>8.5229367327859906E-2</c:v>
                </c:pt>
                <c:pt idx="832">
                  <c:v>8.5213073418319601E-2</c:v>
                </c:pt>
                <c:pt idx="833">
                  <c:v>8.5196779508779297E-2</c:v>
                </c:pt>
                <c:pt idx="834">
                  <c:v>8.5180485599239006E-2</c:v>
                </c:pt>
                <c:pt idx="835">
                  <c:v>8.5164191689698798E-2</c:v>
                </c:pt>
                <c:pt idx="836">
                  <c:v>8.5147897780158494E-2</c:v>
                </c:pt>
                <c:pt idx="837">
                  <c:v>8.5131603870618203E-2</c:v>
                </c:pt>
                <c:pt idx="838">
                  <c:v>8.5115309961077898E-2</c:v>
                </c:pt>
                <c:pt idx="839">
                  <c:v>8.5099016051537593E-2</c:v>
                </c:pt>
                <c:pt idx="840">
                  <c:v>8.5082722141997302E-2</c:v>
                </c:pt>
                <c:pt idx="841">
                  <c:v>8.5066428232456998E-2</c:v>
                </c:pt>
                <c:pt idx="842">
                  <c:v>8.5050134322916707E-2</c:v>
                </c:pt>
                <c:pt idx="843">
                  <c:v>8.5033840413376402E-2</c:v>
                </c:pt>
                <c:pt idx="844">
                  <c:v>8.5017546503836194E-2</c:v>
                </c:pt>
                <c:pt idx="845">
                  <c:v>8.5001252594295904E-2</c:v>
                </c:pt>
                <c:pt idx="846">
                  <c:v>8.4984958684755599E-2</c:v>
                </c:pt>
                <c:pt idx="847">
                  <c:v>8.4968664775215294E-2</c:v>
                </c:pt>
                <c:pt idx="848">
                  <c:v>8.4952370865675003E-2</c:v>
                </c:pt>
                <c:pt idx="849">
                  <c:v>8.4936076956134796E-2</c:v>
                </c:pt>
                <c:pt idx="850">
                  <c:v>8.4919783046594394E-2</c:v>
                </c:pt>
                <c:pt idx="851">
                  <c:v>8.4903489137054103E-2</c:v>
                </c:pt>
                <c:pt idx="852">
                  <c:v>8.4887195227513798E-2</c:v>
                </c:pt>
                <c:pt idx="853">
                  <c:v>8.4870901317973493E-2</c:v>
                </c:pt>
                <c:pt idx="854">
                  <c:v>8.48546074084333E-2</c:v>
                </c:pt>
                <c:pt idx="855">
                  <c:v>8.4838313498892995E-2</c:v>
                </c:pt>
                <c:pt idx="856">
                  <c:v>8.4822019589352704E-2</c:v>
                </c:pt>
                <c:pt idx="857">
                  <c:v>8.4805725679812399E-2</c:v>
                </c:pt>
                <c:pt idx="858">
                  <c:v>8.4789431770272206E-2</c:v>
                </c:pt>
                <c:pt idx="859">
                  <c:v>8.4773137860731901E-2</c:v>
                </c:pt>
                <c:pt idx="860">
                  <c:v>8.4756843951191499E-2</c:v>
                </c:pt>
                <c:pt idx="861">
                  <c:v>8.4740550041651194E-2</c:v>
                </c:pt>
                <c:pt idx="862">
                  <c:v>8.4724256132110903E-2</c:v>
                </c:pt>
                <c:pt idx="863">
                  <c:v>8.4707962222570696E-2</c:v>
                </c:pt>
                <c:pt idx="864">
                  <c:v>8.4691668313030405E-2</c:v>
                </c:pt>
                <c:pt idx="865">
                  <c:v>8.46753744034901E-2</c:v>
                </c:pt>
                <c:pt idx="866">
                  <c:v>8.4659080493949795E-2</c:v>
                </c:pt>
                <c:pt idx="867">
                  <c:v>8.4642786584409602E-2</c:v>
                </c:pt>
                <c:pt idx="868">
                  <c:v>8.4626492674869297E-2</c:v>
                </c:pt>
                <c:pt idx="869">
                  <c:v>8.4610198765329006E-2</c:v>
                </c:pt>
                <c:pt idx="870">
                  <c:v>8.4593904855788701E-2</c:v>
                </c:pt>
                <c:pt idx="871">
                  <c:v>8.4577610946248299E-2</c:v>
                </c:pt>
                <c:pt idx="872">
                  <c:v>8.4561317036708106E-2</c:v>
                </c:pt>
                <c:pt idx="873">
                  <c:v>8.4542986388475294E-2</c:v>
                </c:pt>
                <c:pt idx="874">
                  <c:v>8.4522619001550003E-2</c:v>
                </c:pt>
                <c:pt idx="875">
                  <c:v>8.4502251614624505E-2</c:v>
                </c:pt>
                <c:pt idx="876">
                  <c:v>8.44818842276992E-2</c:v>
                </c:pt>
                <c:pt idx="877">
                  <c:v>8.4461516840773798E-2</c:v>
                </c:pt>
                <c:pt idx="878">
                  <c:v>8.4441149453848494E-2</c:v>
                </c:pt>
                <c:pt idx="879">
                  <c:v>8.4420782066923106E-2</c:v>
                </c:pt>
                <c:pt idx="880">
                  <c:v>8.4400414679997801E-2</c:v>
                </c:pt>
                <c:pt idx="881">
                  <c:v>8.4380047293072399E-2</c:v>
                </c:pt>
                <c:pt idx="882">
                  <c:v>8.4359679906147095E-2</c:v>
                </c:pt>
                <c:pt idx="883">
                  <c:v>8.4339312519221707E-2</c:v>
                </c:pt>
                <c:pt idx="884">
                  <c:v>8.4318945132296305E-2</c:v>
                </c:pt>
                <c:pt idx="885">
                  <c:v>8.4298577745370903E-2</c:v>
                </c:pt>
                <c:pt idx="886">
                  <c:v>8.4278210358445599E-2</c:v>
                </c:pt>
                <c:pt idx="887">
                  <c:v>8.4257842971520197E-2</c:v>
                </c:pt>
                <c:pt idx="888">
                  <c:v>8.4237475584594906E-2</c:v>
                </c:pt>
                <c:pt idx="889">
                  <c:v>8.4217108197669505E-2</c:v>
                </c:pt>
                <c:pt idx="890">
                  <c:v>8.41967408107442E-2</c:v>
                </c:pt>
                <c:pt idx="891">
                  <c:v>8.4176373423818895E-2</c:v>
                </c:pt>
                <c:pt idx="892">
                  <c:v>8.4156006036893397E-2</c:v>
                </c:pt>
                <c:pt idx="893">
                  <c:v>8.4135638649967995E-2</c:v>
                </c:pt>
                <c:pt idx="894">
                  <c:v>8.4115271263042704E-2</c:v>
                </c:pt>
                <c:pt idx="895">
                  <c:v>8.4094903876117399E-2</c:v>
                </c:pt>
                <c:pt idx="896">
                  <c:v>8.4074536489191998E-2</c:v>
                </c:pt>
                <c:pt idx="897">
                  <c:v>8.4054169102266693E-2</c:v>
                </c:pt>
                <c:pt idx="898">
                  <c:v>8.4033801715341305E-2</c:v>
                </c:pt>
                <c:pt idx="899">
                  <c:v>8.4013434328416001E-2</c:v>
                </c:pt>
                <c:pt idx="900">
                  <c:v>8.3993066941490502E-2</c:v>
                </c:pt>
                <c:pt idx="901">
                  <c:v>8.3972699554565197E-2</c:v>
                </c:pt>
                <c:pt idx="902">
                  <c:v>8.3952332167639795E-2</c:v>
                </c:pt>
                <c:pt idx="903">
                  <c:v>8.3931964780714505E-2</c:v>
                </c:pt>
                <c:pt idx="904">
                  <c:v>8.3911597393789103E-2</c:v>
                </c:pt>
                <c:pt idx="905">
                  <c:v>8.3891230006863798E-2</c:v>
                </c:pt>
                <c:pt idx="906">
                  <c:v>8.3870862619938397E-2</c:v>
                </c:pt>
                <c:pt idx="907">
                  <c:v>8.3850495233013106E-2</c:v>
                </c:pt>
                <c:pt idx="908">
                  <c:v>8.3830127846087593E-2</c:v>
                </c:pt>
                <c:pt idx="909">
                  <c:v>8.3809760459162302E-2</c:v>
                </c:pt>
                <c:pt idx="910">
                  <c:v>8.3789393072236901E-2</c:v>
                </c:pt>
                <c:pt idx="911">
                  <c:v>8.3769025685311596E-2</c:v>
                </c:pt>
                <c:pt idx="912">
                  <c:v>8.3748658298386194E-2</c:v>
                </c:pt>
                <c:pt idx="913">
                  <c:v>8.3728290911460904E-2</c:v>
                </c:pt>
                <c:pt idx="914">
                  <c:v>8.3707923524535599E-2</c:v>
                </c:pt>
                <c:pt idx="915">
                  <c:v>8.3687556137610197E-2</c:v>
                </c:pt>
                <c:pt idx="916">
                  <c:v>8.3667188750684907E-2</c:v>
                </c:pt>
                <c:pt idx="917">
                  <c:v>8.3646821363759394E-2</c:v>
                </c:pt>
                <c:pt idx="918">
                  <c:v>8.3626453976834103E-2</c:v>
                </c:pt>
                <c:pt idx="919">
                  <c:v>8.3606086589908701E-2</c:v>
                </c:pt>
                <c:pt idx="920">
                  <c:v>8.3585719202983397E-2</c:v>
                </c:pt>
                <c:pt idx="921">
                  <c:v>8.3565351816057995E-2</c:v>
                </c:pt>
                <c:pt idx="922">
                  <c:v>8.3544984429132704E-2</c:v>
                </c:pt>
                <c:pt idx="923">
                  <c:v>8.3524617042207303E-2</c:v>
                </c:pt>
                <c:pt idx="924">
                  <c:v>8.3504249655281998E-2</c:v>
                </c:pt>
                <c:pt idx="925">
                  <c:v>8.3483882268356499E-2</c:v>
                </c:pt>
                <c:pt idx="926">
                  <c:v>8.3463514881431194E-2</c:v>
                </c:pt>
                <c:pt idx="927">
                  <c:v>8.3443147494505807E-2</c:v>
                </c:pt>
                <c:pt idx="928">
                  <c:v>8.3422780107580502E-2</c:v>
                </c:pt>
                <c:pt idx="929">
                  <c:v>8.34024127206551E-2</c:v>
                </c:pt>
                <c:pt idx="930">
                  <c:v>8.3382045333729796E-2</c:v>
                </c:pt>
                <c:pt idx="931">
                  <c:v>8.3361677946804394E-2</c:v>
                </c:pt>
                <c:pt idx="932">
                  <c:v>8.3341310559879103E-2</c:v>
                </c:pt>
                <c:pt idx="933">
                  <c:v>8.3320943172953604E-2</c:v>
                </c:pt>
                <c:pt idx="934">
                  <c:v>8.33005757860283E-2</c:v>
                </c:pt>
                <c:pt idx="935">
                  <c:v>8.3280208399102995E-2</c:v>
                </c:pt>
                <c:pt idx="936">
                  <c:v>8.3259841012177593E-2</c:v>
                </c:pt>
                <c:pt idx="937">
                  <c:v>8.3239473625252303E-2</c:v>
                </c:pt>
                <c:pt idx="938">
                  <c:v>8.3219106238326901E-2</c:v>
                </c:pt>
                <c:pt idx="939">
                  <c:v>8.3194665374016499E-2</c:v>
                </c:pt>
                <c:pt idx="940">
                  <c:v>8.3170224509706098E-2</c:v>
                </c:pt>
                <c:pt idx="941">
                  <c:v>8.3145783645395599E-2</c:v>
                </c:pt>
                <c:pt idx="942">
                  <c:v>8.31213427810851E-2</c:v>
                </c:pt>
                <c:pt idx="943">
                  <c:v>8.3096901916774699E-2</c:v>
                </c:pt>
                <c:pt idx="944">
                  <c:v>8.3072461052464297E-2</c:v>
                </c:pt>
                <c:pt idx="945">
                  <c:v>8.3048020188153895E-2</c:v>
                </c:pt>
                <c:pt idx="946">
                  <c:v>8.3023579323843494E-2</c:v>
                </c:pt>
                <c:pt idx="947">
                  <c:v>8.2999138459533106E-2</c:v>
                </c:pt>
                <c:pt idx="948">
                  <c:v>8.2974697595222496E-2</c:v>
                </c:pt>
                <c:pt idx="949">
                  <c:v>8.2950256730912095E-2</c:v>
                </c:pt>
                <c:pt idx="950">
                  <c:v>8.2925815866601693E-2</c:v>
                </c:pt>
                <c:pt idx="951">
                  <c:v>8.2901375002291305E-2</c:v>
                </c:pt>
                <c:pt idx="952">
                  <c:v>8.2876934137980904E-2</c:v>
                </c:pt>
                <c:pt idx="953">
                  <c:v>8.2852493273670502E-2</c:v>
                </c:pt>
                <c:pt idx="954">
                  <c:v>8.2828052409360003E-2</c:v>
                </c:pt>
                <c:pt idx="955">
                  <c:v>8.2803611545049505E-2</c:v>
                </c:pt>
                <c:pt idx="956">
                  <c:v>8.2779170680739103E-2</c:v>
                </c:pt>
                <c:pt idx="957">
                  <c:v>8.2754729816428702E-2</c:v>
                </c:pt>
                <c:pt idx="958">
                  <c:v>8.27302889521183E-2</c:v>
                </c:pt>
                <c:pt idx="959">
                  <c:v>8.2705848087807898E-2</c:v>
                </c:pt>
                <c:pt idx="960">
                  <c:v>8.26814072234974E-2</c:v>
                </c:pt>
                <c:pt idx="961">
                  <c:v>8.2656966359186998E-2</c:v>
                </c:pt>
                <c:pt idx="962">
                  <c:v>8.2632525494876499E-2</c:v>
                </c:pt>
                <c:pt idx="963">
                  <c:v>8.2608084630566098E-2</c:v>
                </c:pt>
                <c:pt idx="964">
                  <c:v>8.2583643766255696E-2</c:v>
                </c:pt>
                <c:pt idx="965">
                  <c:v>8.2559202901945294E-2</c:v>
                </c:pt>
                <c:pt idx="966">
                  <c:v>8.2534762037634796E-2</c:v>
                </c:pt>
                <c:pt idx="967">
                  <c:v>8.2510321173324394E-2</c:v>
                </c:pt>
                <c:pt idx="968">
                  <c:v>8.2485880309014006E-2</c:v>
                </c:pt>
                <c:pt idx="969">
                  <c:v>8.2461439444703494E-2</c:v>
                </c:pt>
                <c:pt idx="970">
                  <c:v>8.2436998580393106E-2</c:v>
                </c:pt>
                <c:pt idx="971">
                  <c:v>8.2412557716082593E-2</c:v>
                </c:pt>
                <c:pt idx="972">
                  <c:v>8.2388116851772206E-2</c:v>
                </c:pt>
                <c:pt idx="973">
                  <c:v>8.2363675987461804E-2</c:v>
                </c:pt>
                <c:pt idx="974">
                  <c:v>8.2339235123151402E-2</c:v>
                </c:pt>
                <c:pt idx="975">
                  <c:v>8.2314794258841001E-2</c:v>
                </c:pt>
                <c:pt idx="976">
                  <c:v>8.2290353394530502E-2</c:v>
                </c:pt>
                <c:pt idx="977">
                  <c:v>8.2265912530220003E-2</c:v>
                </c:pt>
                <c:pt idx="978">
                  <c:v>8.2241471665909602E-2</c:v>
                </c:pt>
                <c:pt idx="979">
                  <c:v>8.22170308015992E-2</c:v>
                </c:pt>
                <c:pt idx="980">
                  <c:v>8.2192589937288799E-2</c:v>
                </c:pt>
                <c:pt idx="981">
                  <c:v>8.2168149072978397E-2</c:v>
                </c:pt>
                <c:pt idx="982">
                  <c:v>8.2143708208667898E-2</c:v>
                </c:pt>
                <c:pt idx="983">
                  <c:v>8.2119267344357399E-2</c:v>
                </c:pt>
                <c:pt idx="984">
                  <c:v>8.2094826480046998E-2</c:v>
                </c:pt>
                <c:pt idx="985">
                  <c:v>8.2070385615736596E-2</c:v>
                </c:pt>
                <c:pt idx="986">
                  <c:v>8.2045944751426195E-2</c:v>
                </c:pt>
                <c:pt idx="987">
                  <c:v>8.2021503887115793E-2</c:v>
                </c:pt>
                <c:pt idx="988">
                  <c:v>8.1992989545420294E-2</c:v>
                </c:pt>
                <c:pt idx="989">
                  <c:v>8.1964475203724699E-2</c:v>
                </c:pt>
                <c:pt idx="990">
                  <c:v>8.19359608620292E-2</c:v>
                </c:pt>
                <c:pt idx="991">
                  <c:v>8.1907446520333702E-2</c:v>
                </c:pt>
                <c:pt idx="992">
                  <c:v>8.1878932178638203E-2</c:v>
                </c:pt>
                <c:pt idx="993">
                  <c:v>8.1850417836942801E-2</c:v>
                </c:pt>
                <c:pt idx="994">
                  <c:v>8.1821903495247303E-2</c:v>
                </c:pt>
                <c:pt idx="995">
                  <c:v>8.1793389153551693E-2</c:v>
                </c:pt>
                <c:pt idx="996">
                  <c:v>8.1764874811856195E-2</c:v>
                </c:pt>
                <c:pt idx="997">
                  <c:v>8.1736360470160696E-2</c:v>
                </c:pt>
                <c:pt idx="998">
                  <c:v>8.1707846128465197E-2</c:v>
                </c:pt>
                <c:pt idx="999">
                  <c:v>8.1679331786769699E-2</c:v>
                </c:pt>
                <c:pt idx="1000">
                  <c:v>8.1650817445074297E-2</c:v>
                </c:pt>
                <c:pt idx="1001">
                  <c:v>8.1622303103378702E-2</c:v>
                </c:pt>
                <c:pt idx="1002">
                  <c:v>8.1593788761683203E-2</c:v>
                </c:pt>
                <c:pt idx="1003">
                  <c:v>8.1565274419987704E-2</c:v>
                </c:pt>
                <c:pt idx="1004">
                  <c:v>8.1536760078292206E-2</c:v>
                </c:pt>
                <c:pt idx="1005">
                  <c:v>8.1508245736596693E-2</c:v>
                </c:pt>
                <c:pt idx="1006">
                  <c:v>8.1479731394901195E-2</c:v>
                </c:pt>
                <c:pt idx="1007">
                  <c:v>8.1451217053205599E-2</c:v>
                </c:pt>
                <c:pt idx="1008">
                  <c:v>8.1422702711510198E-2</c:v>
                </c:pt>
                <c:pt idx="1009">
                  <c:v>8.1394188369814699E-2</c:v>
                </c:pt>
                <c:pt idx="1010">
                  <c:v>8.13656740281192E-2</c:v>
                </c:pt>
                <c:pt idx="1011">
                  <c:v>8.1337159686423702E-2</c:v>
                </c:pt>
                <c:pt idx="1012">
                  <c:v>8.1308645344728203E-2</c:v>
                </c:pt>
                <c:pt idx="1013">
                  <c:v>8.1280131003032594E-2</c:v>
                </c:pt>
                <c:pt idx="1014">
                  <c:v>8.1251616661337095E-2</c:v>
                </c:pt>
                <c:pt idx="1015">
                  <c:v>8.1223102319641693E-2</c:v>
                </c:pt>
                <c:pt idx="1016">
                  <c:v>8.1194587977946195E-2</c:v>
                </c:pt>
                <c:pt idx="1017">
                  <c:v>8.1166073636250696E-2</c:v>
                </c:pt>
                <c:pt idx="1018">
                  <c:v>8.1137559294555198E-2</c:v>
                </c:pt>
                <c:pt idx="1019">
                  <c:v>8.1109044952859602E-2</c:v>
                </c:pt>
                <c:pt idx="1020">
                  <c:v>8.1080530611164103E-2</c:v>
                </c:pt>
                <c:pt idx="1021">
                  <c:v>8.1052016269468605E-2</c:v>
                </c:pt>
                <c:pt idx="1022">
                  <c:v>8.1023501927773106E-2</c:v>
                </c:pt>
                <c:pt idx="1023">
                  <c:v>8.0994987586077705E-2</c:v>
                </c:pt>
                <c:pt idx="1024">
                  <c:v>8.0966473244382206E-2</c:v>
                </c:pt>
                <c:pt idx="1025">
                  <c:v>8.0937958902686596E-2</c:v>
                </c:pt>
                <c:pt idx="1026">
                  <c:v>8.0909444560991098E-2</c:v>
                </c:pt>
                <c:pt idx="1027">
                  <c:v>8.0880930219295599E-2</c:v>
                </c:pt>
                <c:pt idx="1028">
                  <c:v>8.0852415877600101E-2</c:v>
                </c:pt>
                <c:pt idx="1029">
                  <c:v>8.0823901535904602E-2</c:v>
                </c:pt>
                <c:pt idx="1030">
                  <c:v>8.0795387194209006E-2</c:v>
                </c:pt>
                <c:pt idx="1031">
                  <c:v>8.0766872852513605E-2</c:v>
                </c:pt>
                <c:pt idx="1032">
                  <c:v>8.0738358510818106E-2</c:v>
                </c:pt>
                <c:pt idx="1033">
                  <c:v>8.0707807430430004E-2</c:v>
                </c:pt>
                <c:pt idx="1034">
                  <c:v>8.0675219611349394E-2</c:v>
                </c:pt>
                <c:pt idx="1035">
                  <c:v>8.0642631792268896E-2</c:v>
                </c:pt>
                <c:pt idx="1036">
                  <c:v>8.06100439731883E-2</c:v>
                </c:pt>
                <c:pt idx="1037">
                  <c:v>8.0577456154107802E-2</c:v>
                </c:pt>
                <c:pt idx="1038">
                  <c:v>8.0544868335027206E-2</c:v>
                </c:pt>
                <c:pt idx="1039">
                  <c:v>8.0512280515946597E-2</c:v>
                </c:pt>
                <c:pt idx="1040">
                  <c:v>8.0479692696866001E-2</c:v>
                </c:pt>
                <c:pt idx="1041">
                  <c:v>8.0447104877785502E-2</c:v>
                </c:pt>
                <c:pt idx="1042">
                  <c:v>8.0414517058704907E-2</c:v>
                </c:pt>
                <c:pt idx="1043">
                  <c:v>8.0381929239624395E-2</c:v>
                </c:pt>
                <c:pt idx="1044">
                  <c:v>8.0349341420543702E-2</c:v>
                </c:pt>
                <c:pt idx="1045">
                  <c:v>8.0316753601463106E-2</c:v>
                </c:pt>
                <c:pt idx="1046">
                  <c:v>8.0284165782382594E-2</c:v>
                </c:pt>
                <c:pt idx="1047">
                  <c:v>8.0251577963301998E-2</c:v>
                </c:pt>
                <c:pt idx="1048">
                  <c:v>8.02189901442215E-2</c:v>
                </c:pt>
                <c:pt idx="1049">
                  <c:v>8.0186402325140793E-2</c:v>
                </c:pt>
                <c:pt idx="1050">
                  <c:v>8.0153814506060295E-2</c:v>
                </c:pt>
                <c:pt idx="1051">
                  <c:v>8.0121226686979699E-2</c:v>
                </c:pt>
                <c:pt idx="1052">
                  <c:v>8.0088638867899103E-2</c:v>
                </c:pt>
                <c:pt idx="1053">
                  <c:v>8.0056051048818605E-2</c:v>
                </c:pt>
                <c:pt idx="1054">
                  <c:v>8.0023463229737898E-2</c:v>
                </c:pt>
                <c:pt idx="1055">
                  <c:v>7.99908754106574E-2</c:v>
                </c:pt>
                <c:pt idx="1056">
                  <c:v>7.9958287591576804E-2</c:v>
                </c:pt>
                <c:pt idx="1057">
                  <c:v>7.9925699772496306E-2</c:v>
                </c:pt>
                <c:pt idx="1058">
                  <c:v>7.9889038476030599E-2</c:v>
                </c:pt>
                <c:pt idx="1059">
                  <c:v>7.9852377179564907E-2</c:v>
                </c:pt>
                <c:pt idx="1060">
                  <c:v>7.9815715883099297E-2</c:v>
                </c:pt>
                <c:pt idx="1061">
                  <c:v>7.9779054586633702E-2</c:v>
                </c:pt>
                <c:pt idx="1062">
                  <c:v>7.9742393290167995E-2</c:v>
                </c:pt>
                <c:pt idx="1063">
                  <c:v>7.97057319937024E-2</c:v>
                </c:pt>
                <c:pt idx="1064">
                  <c:v>7.9669070697236694E-2</c:v>
                </c:pt>
                <c:pt idx="1065">
                  <c:v>7.9632409400771098E-2</c:v>
                </c:pt>
                <c:pt idx="1066">
                  <c:v>7.9595748104305405E-2</c:v>
                </c:pt>
                <c:pt idx="1067">
                  <c:v>7.9559086807839796E-2</c:v>
                </c:pt>
                <c:pt idx="1068">
                  <c:v>7.9522425511374104E-2</c:v>
                </c:pt>
                <c:pt idx="1069">
                  <c:v>7.9485764214908494E-2</c:v>
                </c:pt>
                <c:pt idx="1070">
                  <c:v>7.9449102918442802E-2</c:v>
                </c:pt>
                <c:pt idx="1071">
                  <c:v>7.9412441621977206E-2</c:v>
                </c:pt>
                <c:pt idx="1072">
                  <c:v>7.9375780325511597E-2</c:v>
                </c:pt>
                <c:pt idx="1073">
                  <c:v>7.9339119029045793E-2</c:v>
                </c:pt>
                <c:pt idx="1074">
                  <c:v>7.9302457732580198E-2</c:v>
                </c:pt>
                <c:pt idx="1075">
                  <c:v>7.9265796436114602E-2</c:v>
                </c:pt>
                <c:pt idx="1076">
                  <c:v>7.9229135139649007E-2</c:v>
                </c:pt>
                <c:pt idx="1077">
                  <c:v>7.9192473843183203E-2</c:v>
                </c:pt>
                <c:pt idx="1078">
                  <c:v>7.9155812546717594E-2</c:v>
                </c:pt>
                <c:pt idx="1079">
                  <c:v>7.9119151250251998E-2</c:v>
                </c:pt>
                <c:pt idx="1080">
                  <c:v>7.9082489953786403E-2</c:v>
                </c:pt>
                <c:pt idx="1081">
                  <c:v>7.9041755179935697E-2</c:v>
                </c:pt>
                <c:pt idx="1082">
                  <c:v>7.9001020406084893E-2</c:v>
                </c:pt>
                <c:pt idx="1083">
                  <c:v>7.8960285632234201E-2</c:v>
                </c:pt>
                <c:pt idx="1084">
                  <c:v>7.8919550858383494E-2</c:v>
                </c:pt>
                <c:pt idx="1085">
                  <c:v>7.8878816084532802E-2</c:v>
                </c:pt>
                <c:pt idx="1086">
                  <c:v>7.8838081310681998E-2</c:v>
                </c:pt>
                <c:pt idx="1087">
                  <c:v>7.8797346536831306E-2</c:v>
                </c:pt>
                <c:pt idx="1088">
                  <c:v>7.87566117629806E-2</c:v>
                </c:pt>
                <c:pt idx="1089">
                  <c:v>7.8715876989129893E-2</c:v>
                </c:pt>
                <c:pt idx="1090">
                  <c:v>7.8675142215279104E-2</c:v>
                </c:pt>
                <c:pt idx="1091">
                  <c:v>7.8634407441428397E-2</c:v>
                </c:pt>
                <c:pt idx="1092">
                  <c:v>7.8593672667577705E-2</c:v>
                </c:pt>
                <c:pt idx="1093">
                  <c:v>7.8552937893726998E-2</c:v>
                </c:pt>
                <c:pt idx="1094">
                  <c:v>7.8512203119876195E-2</c:v>
                </c:pt>
                <c:pt idx="1095">
                  <c:v>7.8471468346025502E-2</c:v>
                </c:pt>
                <c:pt idx="1096">
                  <c:v>7.8430733572174893E-2</c:v>
                </c:pt>
                <c:pt idx="1097">
                  <c:v>7.8389998798324201E-2</c:v>
                </c:pt>
                <c:pt idx="1098">
                  <c:v>7.8349264024473397E-2</c:v>
                </c:pt>
                <c:pt idx="1099">
                  <c:v>7.8308529250622705E-2</c:v>
                </c:pt>
                <c:pt idx="1100">
                  <c:v>7.8267794476771999E-2</c:v>
                </c:pt>
                <c:pt idx="1101">
                  <c:v>7.8227059702921306E-2</c:v>
                </c:pt>
                <c:pt idx="1102">
                  <c:v>7.81863249290706E-2</c:v>
                </c:pt>
                <c:pt idx="1103">
                  <c:v>7.8145590155219796E-2</c:v>
                </c:pt>
                <c:pt idx="1104">
                  <c:v>7.8104855381369104E-2</c:v>
                </c:pt>
                <c:pt idx="1105">
                  <c:v>7.8064120607518397E-2</c:v>
                </c:pt>
                <c:pt idx="1106">
                  <c:v>7.8023385833667705E-2</c:v>
                </c:pt>
                <c:pt idx="1107">
                  <c:v>7.7982651059816901E-2</c:v>
                </c:pt>
                <c:pt idx="1108">
                  <c:v>7.7941916285966195E-2</c:v>
                </c:pt>
                <c:pt idx="1109">
                  <c:v>7.7901181512115503E-2</c:v>
                </c:pt>
                <c:pt idx="1110">
                  <c:v>7.7860446738264796E-2</c:v>
                </c:pt>
                <c:pt idx="1111">
                  <c:v>7.7819711964414007E-2</c:v>
                </c:pt>
                <c:pt idx="1112">
                  <c:v>7.77789771905633E-2</c:v>
                </c:pt>
                <c:pt idx="1113">
                  <c:v>7.7736205678020004E-2</c:v>
                </c:pt>
                <c:pt idx="1114">
                  <c:v>7.7691397426784298E-2</c:v>
                </c:pt>
                <c:pt idx="1115">
                  <c:v>7.7646589175548494E-2</c:v>
                </c:pt>
                <c:pt idx="1116">
                  <c:v>7.7601780924312802E-2</c:v>
                </c:pt>
                <c:pt idx="1117">
                  <c:v>7.7556972673076902E-2</c:v>
                </c:pt>
                <c:pt idx="1118">
                  <c:v>7.7512164421841098E-2</c:v>
                </c:pt>
                <c:pt idx="1119">
                  <c:v>7.7467356170605406E-2</c:v>
                </c:pt>
                <c:pt idx="1120">
                  <c:v>7.7422547919369505E-2</c:v>
                </c:pt>
                <c:pt idx="1121">
                  <c:v>7.7377739668133702E-2</c:v>
                </c:pt>
                <c:pt idx="1122">
                  <c:v>7.7332931416897996E-2</c:v>
                </c:pt>
                <c:pt idx="1123">
                  <c:v>7.7288123165662206E-2</c:v>
                </c:pt>
                <c:pt idx="1124">
                  <c:v>7.7239241437041306E-2</c:v>
                </c:pt>
                <c:pt idx="1125">
                  <c:v>7.7190359708420406E-2</c:v>
                </c:pt>
                <c:pt idx="1126">
                  <c:v>7.7141477979799603E-2</c:v>
                </c:pt>
                <c:pt idx="1127">
                  <c:v>7.7092596251178799E-2</c:v>
                </c:pt>
                <c:pt idx="1128">
                  <c:v>7.7043714522557802E-2</c:v>
                </c:pt>
                <c:pt idx="1129">
                  <c:v>7.6994832793936999E-2</c:v>
                </c:pt>
                <c:pt idx="1130">
                  <c:v>7.6945951065316195E-2</c:v>
                </c:pt>
                <c:pt idx="1131">
                  <c:v>7.6897069336695198E-2</c:v>
                </c:pt>
                <c:pt idx="1132">
                  <c:v>7.6848187608074395E-2</c:v>
                </c:pt>
                <c:pt idx="1133">
                  <c:v>7.6799305879453605E-2</c:v>
                </c:pt>
                <c:pt idx="1134">
                  <c:v>7.6750424150832705E-2</c:v>
                </c:pt>
                <c:pt idx="1135">
                  <c:v>7.6701542422211805E-2</c:v>
                </c:pt>
                <c:pt idx="1136">
                  <c:v>7.6652660693591002E-2</c:v>
                </c:pt>
                <c:pt idx="1137">
                  <c:v>7.6603778964970101E-2</c:v>
                </c:pt>
                <c:pt idx="1138">
                  <c:v>7.6554897236349201E-2</c:v>
                </c:pt>
                <c:pt idx="1139">
                  <c:v>7.6506015507728398E-2</c:v>
                </c:pt>
                <c:pt idx="1140">
                  <c:v>7.6457133779107497E-2</c:v>
                </c:pt>
                <c:pt idx="1141">
                  <c:v>7.6406215311794104E-2</c:v>
                </c:pt>
                <c:pt idx="1142">
                  <c:v>7.6353260105788204E-2</c:v>
                </c:pt>
                <c:pt idx="1143">
                  <c:v>7.6300304899782206E-2</c:v>
                </c:pt>
                <c:pt idx="1144">
                  <c:v>7.6247349693776306E-2</c:v>
                </c:pt>
                <c:pt idx="1145">
                  <c:v>7.6194394487770406E-2</c:v>
                </c:pt>
                <c:pt idx="1146">
                  <c:v>7.6141439281764395E-2</c:v>
                </c:pt>
                <c:pt idx="1147">
                  <c:v>7.6088484075758495E-2</c:v>
                </c:pt>
                <c:pt idx="1148">
                  <c:v>7.6035528869752594E-2</c:v>
                </c:pt>
                <c:pt idx="1149">
                  <c:v>7.5982573663746597E-2</c:v>
                </c:pt>
                <c:pt idx="1150">
                  <c:v>7.5929618457740697E-2</c:v>
                </c:pt>
                <c:pt idx="1151">
                  <c:v>7.5876663251734797E-2</c:v>
                </c:pt>
                <c:pt idx="1152">
                  <c:v>7.5823708045728896E-2</c:v>
                </c:pt>
                <c:pt idx="1153">
                  <c:v>7.5770752839722899E-2</c:v>
                </c:pt>
                <c:pt idx="1154">
                  <c:v>7.5717797633716999E-2</c:v>
                </c:pt>
                <c:pt idx="1155">
                  <c:v>7.5664842427711099E-2</c:v>
                </c:pt>
                <c:pt idx="1156">
                  <c:v>7.5611887221705004E-2</c:v>
                </c:pt>
                <c:pt idx="1157">
                  <c:v>7.5556895277006597E-2</c:v>
                </c:pt>
                <c:pt idx="1158">
                  <c:v>7.54998665936156E-2</c:v>
                </c:pt>
                <c:pt idx="1159">
                  <c:v>7.5442837910224603E-2</c:v>
                </c:pt>
                <c:pt idx="1160">
                  <c:v>7.5385809226833495E-2</c:v>
                </c:pt>
                <c:pt idx="1161">
                  <c:v>7.5328780543442594E-2</c:v>
                </c:pt>
                <c:pt idx="1162">
                  <c:v>7.5271751860051597E-2</c:v>
                </c:pt>
                <c:pt idx="1163">
                  <c:v>7.5214723176660503E-2</c:v>
                </c:pt>
                <c:pt idx="1164">
                  <c:v>7.5157694493269506E-2</c:v>
                </c:pt>
                <c:pt idx="1165">
                  <c:v>7.5100665809878606E-2</c:v>
                </c:pt>
                <c:pt idx="1166">
                  <c:v>7.50395636491024E-2</c:v>
                </c:pt>
                <c:pt idx="1167">
                  <c:v>7.4978461488326403E-2</c:v>
                </c:pt>
                <c:pt idx="1168">
                  <c:v>7.4917359327550295E-2</c:v>
                </c:pt>
                <c:pt idx="1169">
                  <c:v>7.4856257166774201E-2</c:v>
                </c:pt>
                <c:pt idx="1170">
                  <c:v>7.47931182673056E-2</c:v>
                </c:pt>
                <c:pt idx="1171">
                  <c:v>7.4727942629144506E-2</c:v>
                </c:pt>
                <c:pt idx="1172">
                  <c:v>7.4662766990983398E-2</c:v>
                </c:pt>
                <c:pt idx="1173">
                  <c:v>7.4597591352822096E-2</c:v>
                </c:pt>
                <c:pt idx="1174">
                  <c:v>7.4532415714661002E-2</c:v>
                </c:pt>
                <c:pt idx="1175">
                  <c:v>7.4467240076499797E-2</c:v>
                </c:pt>
                <c:pt idx="1176">
                  <c:v>7.4402064438338703E-2</c:v>
                </c:pt>
                <c:pt idx="1177">
                  <c:v>7.4336888800177595E-2</c:v>
                </c:pt>
                <c:pt idx="1178">
                  <c:v>7.4271713162016403E-2</c:v>
                </c:pt>
                <c:pt idx="1179">
                  <c:v>7.4206537523855295E-2</c:v>
                </c:pt>
                <c:pt idx="1180">
                  <c:v>7.4141361885694201E-2</c:v>
                </c:pt>
                <c:pt idx="1181">
                  <c:v>7.4074149508840503E-2</c:v>
                </c:pt>
                <c:pt idx="1182">
                  <c:v>7.4004900393294201E-2</c:v>
                </c:pt>
                <c:pt idx="1183">
                  <c:v>7.3935651277747996E-2</c:v>
                </c:pt>
                <c:pt idx="1184">
                  <c:v>7.3866402162201694E-2</c:v>
                </c:pt>
                <c:pt idx="1185">
                  <c:v>7.3797153046655503E-2</c:v>
                </c:pt>
                <c:pt idx="1186">
                  <c:v>7.3727903931109395E-2</c:v>
                </c:pt>
                <c:pt idx="1187">
                  <c:v>7.3658654815563093E-2</c:v>
                </c:pt>
                <c:pt idx="1188">
                  <c:v>7.3589405700016902E-2</c:v>
                </c:pt>
                <c:pt idx="1189">
                  <c:v>7.35201565844706E-2</c:v>
                </c:pt>
                <c:pt idx="1190">
                  <c:v>7.3448870730231805E-2</c:v>
                </c:pt>
                <c:pt idx="1191">
                  <c:v>7.33755481373006E-2</c:v>
                </c:pt>
                <c:pt idx="1192">
                  <c:v>7.3302225544369298E-2</c:v>
                </c:pt>
                <c:pt idx="1193">
                  <c:v>7.3228902951437996E-2</c:v>
                </c:pt>
                <c:pt idx="1194">
                  <c:v>7.3155580358506694E-2</c:v>
                </c:pt>
                <c:pt idx="1195">
                  <c:v>7.3080221026882899E-2</c:v>
                </c:pt>
                <c:pt idx="1196">
                  <c:v>7.3002824956566501E-2</c:v>
                </c:pt>
                <c:pt idx="1197">
                  <c:v>7.2925428886250199E-2</c:v>
                </c:pt>
                <c:pt idx="1198">
                  <c:v>7.2848032815933703E-2</c:v>
                </c:pt>
                <c:pt idx="1199">
                  <c:v>7.2770636745617401E-2</c:v>
                </c:pt>
                <c:pt idx="1200">
                  <c:v>7.2693240675301002E-2</c:v>
                </c:pt>
                <c:pt idx="1201">
                  <c:v>7.26158446049847E-2</c:v>
                </c:pt>
                <c:pt idx="1202">
                  <c:v>7.2538448534668398E-2</c:v>
                </c:pt>
                <c:pt idx="1203">
                  <c:v>7.2456978986966902E-2</c:v>
                </c:pt>
                <c:pt idx="1204">
                  <c:v>7.2375509439265504E-2</c:v>
                </c:pt>
                <c:pt idx="1205">
                  <c:v>7.2294039891563994E-2</c:v>
                </c:pt>
                <c:pt idx="1206">
                  <c:v>7.2212570343862595E-2</c:v>
                </c:pt>
                <c:pt idx="1207">
                  <c:v>7.2131100796161099E-2</c:v>
                </c:pt>
                <c:pt idx="1208">
                  <c:v>7.2045557771074603E-2</c:v>
                </c:pt>
                <c:pt idx="1209">
                  <c:v>7.1960014745988093E-2</c:v>
                </c:pt>
                <c:pt idx="1210">
                  <c:v>7.1874471720901598E-2</c:v>
                </c:pt>
                <c:pt idx="1211">
                  <c:v>7.1786891957122595E-2</c:v>
                </c:pt>
                <c:pt idx="1212">
                  <c:v>7.1697275454650905E-2</c:v>
                </c:pt>
                <c:pt idx="1213">
                  <c:v>7.1607658952179395E-2</c:v>
                </c:pt>
                <c:pt idx="1214">
                  <c:v>7.1518042449707803E-2</c:v>
                </c:pt>
                <c:pt idx="1215">
                  <c:v>7.1428425947236196E-2</c:v>
                </c:pt>
                <c:pt idx="1216">
                  <c:v>7.1338809444764603E-2</c:v>
                </c:pt>
                <c:pt idx="1217">
                  <c:v>7.1249192942292996E-2</c:v>
                </c:pt>
                <c:pt idx="1218">
                  <c:v>7.1159576439821501E-2</c:v>
                </c:pt>
                <c:pt idx="1219">
                  <c:v>7.1069959937349797E-2</c:v>
                </c:pt>
                <c:pt idx="1220">
                  <c:v>7.0976269957493204E-2</c:v>
                </c:pt>
                <c:pt idx="1221">
                  <c:v>7.0882579977636501E-2</c:v>
                </c:pt>
                <c:pt idx="1222">
                  <c:v>7.0786853259087401E-2</c:v>
                </c:pt>
                <c:pt idx="1223">
                  <c:v>7.0689089801845698E-2</c:v>
                </c:pt>
                <c:pt idx="1224">
                  <c:v>7.0591326344603897E-2</c:v>
                </c:pt>
                <c:pt idx="1225">
                  <c:v>7.0493562887362193E-2</c:v>
                </c:pt>
                <c:pt idx="1226">
                  <c:v>7.0391725952735407E-2</c:v>
                </c:pt>
                <c:pt idx="1227">
                  <c:v>7.0289889018108606E-2</c:v>
                </c:pt>
                <c:pt idx="1228">
                  <c:v>7.0188052083481806E-2</c:v>
                </c:pt>
                <c:pt idx="1229">
                  <c:v>7.0086215148855005E-2</c:v>
                </c:pt>
                <c:pt idx="1230">
                  <c:v>6.9980304736843094E-2</c:v>
                </c:pt>
                <c:pt idx="1231">
                  <c:v>6.9874394324831293E-2</c:v>
                </c:pt>
                <c:pt idx="1232">
                  <c:v>6.9764410435434299E-2</c:v>
                </c:pt>
                <c:pt idx="1233">
                  <c:v>6.9650353068652304E-2</c:v>
                </c:pt>
                <c:pt idx="1234">
                  <c:v>6.9536295701870296E-2</c:v>
                </c:pt>
                <c:pt idx="1235">
                  <c:v>6.9422238335088302E-2</c:v>
                </c:pt>
                <c:pt idx="1236">
                  <c:v>6.9304107490921196E-2</c:v>
                </c:pt>
                <c:pt idx="1237">
                  <c:v>6.9185976646754105E-2</c:v>
                </c:pt>
                <c:pt idx="1238">
                  <c:v>6.9065809063894396E-2</c:v>
                </c:pt>
                <c:pt idx="1239">
                  <c:v>6.8943604742342401E-2</c:v>
                </c:pt>
                <c:pt idx="1240">
                  <c:v>6.8817326943405102E-2</c:v>
                </c:pt>
                <c:pt idx="1241">
                  <c:v>6.8684938928390296E-2</c:v>
                </c:pt>
                <c:pt idx="1242">
                  <c:v>6.85505141746829E-2</c:v>
                </c:pt>
                <c:pt idx="1243">
                  <c:v>6.8412015943590407E-2</c:v>
                </c:pt>
                <c:pt idx="1244">
                  <c:v>6.8273517712497997E-2</c:v>
                </c:pt>
                <c:pt idx="1245">
                  <c:v>6.8135019481405504E-2</c:v>
                </c:pt>
                <c:pt idx="1246">
                  <c:v>6.7988374295542997E-2</c:v>
                </c:pt>
                <c:pt idx="1247">
                  <c:v>6.7837655632295296E-2</c:v>
                </c:pt>
                <c:pt idx="1248">
                  <c:v>6.7686936969047706E-2</c:v>
                </c:pt>
                <c:pt idx="1249">
                  <c:v>6.7534181567107401E-2</c:v>
                </c:pt>
                <c:pt idx="1250">
                  <c:v>6.7375315949089604E-2</c:v>
                </c:pt>
                <c:pt idx="1251">
                  <c:v>6.7212376853686695E-2</c:v>
                </c:pt>
                <c:pt idx="1252">
                  <c:v>6.7049437758283897E-2</c:v>
                </c:pt>
                <c:pt idx="1253">
                  <c:v>6.68864986628811E-2</c:v>
                </c:pt>
                <c:pt idx="1254">
                  <c:v>6.6717449351400504E-2</c:v>
                </c:pt>
                <c:pt idx="1255">
                  <c:v>6.6544326562535006E-2</c:v>
                </c:pt>
                <c:pt idx="1256">
                  <c:v>6.6367130296284299E-2</c:v>
                </c:pt>
                <c:pt idx="1257">
                  <c:v>6.6175676859186003E-2</c:v>
                </c:pt>
                <c:pt idx="1258">
                  <c:v>6.5980149944702499E-2</c:v>
                </c:pt>
                <c:pt idx="1259">
                  <c:v>6.5782586291526501E-2</c:v>
                </c:pt>
                <c:pt idx="1260">
                  <c:v>6.5582985899657997E-2</c:v>
                </c:pt>
                <c:pt idx="1261">
                  <c:v>6.5383385507789493E-2</c:v>
                </c:pt>
                <c:pt idx="1262">
                  <c:v>6.5183785115920906E-2</c:v>
                </c:pt>
                <c:pt idx="1263">
                  <c:v>6.4984184724052402E-2</c:v>
                </c:pt>
                <c:pt idx="1264">
                  <c:v>6.4780510854798801E-2</c:v>
                </c:pt>
                <c:pt idx="1265">
                  <c:v>6.4574800246852596E-2</c:v>
                </c:pt>
                <c:pt idx="1266">
                  <c:v>6.4362979422828898E-2</c:v>
                </c:pt>
                <c:pt idx="1267">
                  <c:v>6.41511585988052E-2</c:v>
                </c:pt>
                <c:pt idx="1268">
                  <c:v>6.3933227558703898E-2</c:v>
                </c:pt>
                <c:pt idx="1269">
                  <c:v>6.3711223041217402E-2</c:v>
                </c:pt>
                <c:pt idx="1270">
                  <c:v>6.3481071568960795E-2</c:v>
                </c:pt>
                <c:pt idx="1271">
                  <c:v>6.3246846619319202E-2</c:v>
                </c:pt>
                <c:pt idx="1272">
                  <c:v>6.3010584930985103E-2</c:v>
                </c:pt>
                <c:pt idx="1273">
                  <c:v>6.2768213026573302E-2</c:v>
                </c:pt>
                <c:pt idx="1274">
                  <c:v>6.2519730906083898E-2</c:v>
                </c:pt>
                <c:pt idx="1275">
                  <c:v>6.2261065092131897E-2</c:v>
                </c:pt>
                <c:pt idx="1276">
                  <c:v>6.1996289062102097E-2</c:v>
                </c:pt>
                <c:pt idx="1277">
                  <c:v>6.1723366077302298E-2</c:v>
                </c:pt>
                <c:pt idx="1278">
                  <c:v>6.1450443092502499E-2</c:v>
                </c:pt>
                <c:pt idx="1279">
                  <c:v>6.1169373152932499E-2</c:v>
                </c:pt>
                <c:pt idx="1280">
                  <c:v>6.0886266474670103E-2</c:v>
                </c:pt>
                <c:pt idx="1281">
                  <c:v>6.0588902625559798E-2</c:v>
                </c:pt>
                <c:pt idx="1282">
                  <c:v>6.02793183442943E-2</c:v>
                </c:pt>
                <c:pt idx="1283">
                  <c:v>5.99575136308736E-2</c:v>
                </c:pt>
                <c:pt idx="1284">
                  <c:v>5.9635708917452998E-2</c:v>
                </c:pt>
                <c:pt idx="1285">
                  <c:v>5.9311867465339702E-2</c:v>
                </c:pt>
                <c:pt idx="1286">
                  <c:v>5.8983952535841502E-2</c:v>
                </c:pt>
                <c:pt idx="1287">
                  <c:v>5.8639743696802901E-2</c:v>
                </c:pt>
                <c:pt idx="1288">
                  <c:v>5.82934981190718E-2</c:v>
                </c:pt>
                <c:pt idx="1289">
                  <c:v>5.7943179063955602E-2</c:v>
                </c:pt>
                <c:pt idx="1290">
                  <c:v>5.7582676315376703E-2</c:v>
                </c:pt>
                <c:pt idx="1291">
                  <c:v>5.7205879657257597E-2</c:v>
                </c:pt>
                <c:pt idx="1292">
                  <c:v>5.6816862566983199E-2</c:v>
                </c:pt>
                <c:pt idx="1293">
                  <c:v>5.6421735260631198E-2</c:v>
                </c:pt>
                <c:pt idx="1294">
                  <c:v>5.5959395577425498E-2</c:v>
                </c:pt>
                <c:pt idx="1295">
                  <c:v>5.5482798723372098E-2</c:v>
                </c:pt>
                <c:pt idx="1296">
                  <c:v>5.4943062969850097E-2</c:v>
                </c:pt>
                <c:pt idx="1297">
                  <c:v>5.4325931146011801E-2</c:v>
                </c:pt>
                <c:pt idx="1298">
                  <c:v>5.3637513467934501E-2</c:v>
                </c:pt>
                <c:pt idx="1299">
                  <c:v>5.2930765141624599E-2</c:v>
                </c:pt>
                <c:pt idx="1300">
                  <c:v>5.21975392123116E-2</c:v>
                </c:pt>
                <c:pt idx="1301">
                  <c:v>5.1433762202610603E-2</c:v>
                </c:pt>
                <c:pt idx="1302">
                  <c:v>5.0629250419058899E-2</c:v>
                </c:pt>
                <c:pt idx="1303">
                  <c:v>4.9792150816426697E-2</c:v>
                </c:pt>
                <c:pt idx="1304">
                  <c:v>4.8932647088176497E-2</c:v>
                </c:pt>
                <c:pt idx="1305">
                  <c:v>4.8052775973000901E-2</c:v>
                </c:pt>
                <c:pt idx="1306">
                  <c:v>4.7022186194577702E-2</c:v>
                </c:pt>
                <c:pt idx="1307">
                  <c:v>4.5747187773050299E-2</c:v>
                </c:pt>
                <c:pt idx="1308">
                  <c:v>4.3789881889523201E-2</c:v>
                </c:pt>
                <c:pt idx="1309">
                  <c:v>4.1305060684629302E-2</c:v>
                </c:pt>
                <c:pt idx="1310">
                  <c:v>3.8463810208541699E-2</c:v>
                </c:pt>
                <c:pt idx="1311">
                  <c:v>3.4771202958973901E-2</c:v>
                </c:pt>
                <c:pt idx="1312">
                  <c:v>2.54429397471592E-2</c:v>
                </c:pt>
                <c:pt idx="1313">
                  <c:v>1.3312124094415E-2</c:v>
                </c:pt>
                <c:pt idx="1314">
                  <c:v>0</c:v>
                </c:pt>
              </c:numCache>
            </c:numRef>
          </c:yVal>
          <c:smooth val="1"/>
        </c:ser>
        <c:dLbls>
          <c:showLegendKey val="0"/>
          <c:showVal val="0"/>
          <c:showCatName val="0"/>
          <c:showSerName val="0"/>
          <c:showPercent val="0"/>
          <c:showBubbleSize val="0"/>
        </c:dLbls>
        <c:axId val="119524864"/>
        <c:axId val="119525408"/>
      </c:scatterChart>
      <c:valAx>
        <c:axId val="11952486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9525408"/>
        <c:crosses val="autoZero"/>
        <c:crossBetween val="midCat"/>
      </c:valAx>
      <c:valAx>
        <c:axId val="119525408"/>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9524864"/>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5EFBA95-A609-47D3-A3DD-A628066B4B6D}" type="doc">
      <dgm:prSet loTypeId="urn:microsoft.com/office/officeart/2005/8/layout/process2" loCatId="process" qsTypeId="urn:microsoft.com/office/officeart/2005/8/quickstyle/simple1" qsCatId="simple" csTypeId="urn:microsoft.com/office/officeart/2005/8/colors/colorful2" csCatId="colorful" phldr="1"/>
      <dgm:spPr/>
      <dgm:t>
        <a:bodyPr/>
        <a:lstStyle/>
        <a:p>
          <a:endParaRPr lang="zh-CN" altLang="en-US"/>
        </a:p>
      </dgm:t>
    </dgm:pt>
    <dgm:pt modelId="{6B29EBD6-6AF1-40EE-AEC7-1AB376323596}">
      <dgm:prSet phldrT="[Text]"/>
      <dgm:spPr/>
      <dgm:t>
        <a:bodyPr/>
        <a:lstStyle/>
        <a:p>
          <a:r>
            <a:rPr lang="en-GB" altLang="zh-CN" dirty="0" smtClean="0"/>
            <a:t>Get all function calls and count the number each is used</a:t>
          </a:r>
          <a:endParaRPr lang="zh-CN" altLang="en-US" dirty="0"/>
        </a:p>
      </dgm:t>
    </dgm:pt>
    <dgm:pt modelId="{743AE8E0-34BB-435F-8605-D5B7D592C714}" type="parTrans" cxnId="{235F3FF3-ABBD-4836-A026-084B056A2D85}">
      <dgm:prSet/>
      <dgm:spPr/>
      <dgm:t>
        <a:bodyPr/>
        <a:lstStyle/>
        <a:p>
          <a:endParaRPr lang="zh-CN" altLang="en-US"/>
        </a:p>
      </dgm:t>
    </dgm:pt>
    <dgm:pt modelId="{FB871408-ED7A-45D4-B600-E65ACD359682}" type="sibTrans" cxnId="{235F3FF3-ABBD-4836-A026-084B056A2D85}">
      <dgm:prSet/>
      <dgm:spPr/>
      <dgm:t>
        <a:bodyPr/>
        <a:lstStyle/>
        <a:p>
          <a:endParaRPr lang="zh-CN" altLang="en-US"/>
        </a:p>
      </dgm:t>
    </dgm:pt>
    <dgm:pt modelId="{3D9D56E5-11F7-4819-AF07-958CA8C403F6}">
      <dgm:prSet phldrT="[Text]"/>
      <dgm:spPr/>
      <dgm:t>
        <a:bodyPr/>
        <a:lstStyle/>
        <a:p>
          <a:r>
            <a:rPr lang="en-GB" altLang="zh-CN" dirty="0" smtClean="0"/>
            <a:t>Go through the entries and eliminate all entries that wont gain from substitution </a:t>
          </a:r>
          <a:br>
            <a:rPr lang="en-GB" altLang="zh-CN" dirty="0" smtClean="0"/>
          </a:br>
          <a:r>
            <a:rPr lang="en-GB" altLang="zh-CN" dirty="0" smtClean="0"/>
            <a:t>(JAL,J) &lt; 3 </a:t>
          </a:r>
        </a:p>
      </dgm:t>
    </dgm:pt>
    <dgm:pt modelId="{7C4123BD-F7AB-4C29-AC54-F524EEC23AA8}" type="parTrans" cxnId="{91A9A109-105B-4183-8070-ABC4F6356688}">
      <dgm:prSet/>
      <dgm:spPr/>
      <dgm:t>
        <a:bodyPr/>
        <a:lstStyle/>
        <a:p>
          <a:endParaRPr lang="zh-CN" altLang="en-US"/>
        </a:p>
      </dgm:t>
    </dgm:pt>
    <dgm:pt modelId="{75B14FFD-B3E7-405A-97A9-F180C7F2845C}" type="sibTrans" cxnId="{91A9A109-105B-4183-8070-ABC4F6356688}">
      <dgm:prSet/>
      <dgm:spPr/>
      <dgm:t>
        <a:bodyPr/>
        <a:lstStyle/>
        <a:p>
          <a:endParaRPr lang="zh-CN" altLang="en-US"/>
        </a:p>
      </dgm:t>
    </dgm:pt>
    <dgm:pt modelId="{432404F5-02D0-43FD-8609-DA90362E3FDB}">
      <dgm:prSet phldrT="[Text]"/>
      <dgm:spPr/>
      <dgm:t>
        <a:bodyPr/>
        <a:lstStyle/>
        <a:p>
          <a:r>
            <a:rPr lang="en-GB" altLang="zh-CN" dirty="0" smtClean="0"/>
            <a:t>Change the weight of JALR, and JR entries to be 3*Count</a:t>
          </a:r>
        </a:p>
      </dgm:t>
    </dgm:pt>
    <dgm:pt modelId="{E9C3C14F-EB5C-4D58-8D4B-19EFA8D53C31}" type="parTrans" cxnId="{21F8ACC5-BE9D-4CBE-8BF6-D6DE64245130}">
      <dgm:prSet/>
      <dgm:spPr/>
      <dgm:t>
        <a:bodyPr/>
        <a:lstStyle/>
        <a:p>
          <a:endParaRPr lang="zh-CN" altLang="en-US"/>
        </a:p>
      </dgm:t>
    </dgm:pt>
    <dgm:pt modelId="{33D2F581-5A89-4130-BBFC-6D41ADF8C337}" type="sibTrans" cxnId="{21F8ACC5-BE9D-4CBE-8BF6-D6DE64245130}">
      <dgm:prSet/>
      <dgm:spPr/>
      <dgm:t>
        <a:bodyPr/>
        <a:lstStyle/>
        <a:p>
          <a:endParaRPr lang="zh-CN" altLang="en-US"/>
        </a:p>
      </dgm:t>
    </dgm:pt>
    <dgm:pt modelId="{EADF20CE-1CAD-4496-92E0-076913CF050E}">
      <dgm:prSet/>
      <dgm:spPr/>
      <dgm:t>
        <a:bodyPr/>
        <a:lstStyle/>
        <a:p>
          <a:r>
            <a:rPr lang="en-GB" altLang="zh-CN" dirty="0" smtClean="0"/>
            <a:t>Get the most common (128,256 entries)</a:t>
          </a:r>
        </a:p>
      </dgm:t>
    </dgm:pt>
    <dgm:pt modelId="{91FB3B10-E76F-4F6E-A73E-5708729BF790}" type="parTrans" cxnId="{73316C05-7A7E-43B3-9B34-1C1F1EAA2DF1}">
      <dgm:prSet/>
      <dgm:spPr/>
      <dgm:t>
        <a:bodyPr/>
        <a:lstStyle/>
        <a:p>
          <a:endParaRPr lang="zh-CN" altLang="en-US"/>
        </a:p>
      </dgm:t>
    </dgm:pt>
    <dgm:pt modelId="{F454CCD2-8030-4E73-BA48-D4F2AD16615A}" type="sibTrans" cxnId="{73316C05-7A7E-43B3-9B34-1C1F1EAA2DF1}">
      <dgm:prSet/>
      <dgm:spPr/>
      <dgm:t>
        <a:bodyPr/>
        <a:lstStyle/>
        <a:p>
          <a:endParaRPr lang="zh-CN" altLang="en-US"/>
        </a:p>
      </dgm:t>
    </dgm:pt>
    <dgm:pt modelId="{28EC6297-C6F9-41A5-AA64-DDC46601DD16}">
      <dgm:prSet/>
      <dgm:spPr/>
      <dgm:t>
        <a:bodyPr/>
        <a:lstStyle/>
        <a:p>
          <a:r>
            <a:rPr lang="en-GB" altLang="zh-CN" dirty="0" smtClean="0"/>
            <a:t>Calculate the gains</a:t>
          </a:r>
        </a:p>
      </dgm:t>
    </dgm:pt>
    <dgm:pt modelId="{13E1FD80-200B-4640-AE81-106F705FC4DE}" type="parTrans" cxnId="{591AB4CE-7B60-410D-A4B6-8A35E7C447DB}">
      <dgm:prSet/>
      <dgm:spPr/>
      <dgm:t>
        <a:bodyPr/>
        <a:lstStyle/>
        <a:p>
          <a:endParaRPr lang="zh-CN" altLang="en-US"/>
        </a:p>
      </dgm:t>
    </dgm:pt>
    <dgm:pt modelId="{A3F7252B-AB87-4306-9B43-85FEEB9F44BC}" type="sibTrans" cxnId="{591AB4CE-7B60-410D-A4B6-8A35E7C447DB}">
      <dgm:prSet/>
      <dgm:spPr/>
      <dgm:t>
        <a:bodyPr/>
        <a:lstStyle/>
        <a:p>
          <a:endParaRPr lang="zh-CN" altLang="en-US"/>
        </a:p>
      </dgm:t>
    </dgm:pt>
    <dgm:pt modelId="{F176E3FC-DA7B-468E-AD23-E6B80AEC57DF}" type="pres">
      <dgm:prSet presAssocID="{65EFBA95-A609-47D3-A3DD-A628066B4B6D}" presName="linearFlow" presStyleCnt="0">
        <dgm:presLayoutVars>
          <dgm:resizeHandles val="exact"/>
        </dgm:presLayoutVars>
      </dgm:prSet>
      <dgm:spPr/>
      <dgm:t>
        <a:bodyPr/>
        <a:lstStyle/>
        <a:p>
          <a:endParaRPr lang="zh-CN" altLang="en-US"/>
        </a:p>
      </dgm:t>
    </dgm:pt>
    <dgm:pt modelId="{A87EE6C7-FF6D-4507-AFC0-AAF7940EECDD}" type="pres">
      <dgm:prSet presAssocID="{6B29EBD6-6AF1-40EE-AEC7-1AB376323596}" presName="node" presStyleLbl="node1" presStyleIdx="0" presStyleCnt="5">
        <dgm:presLayoutVars>
          <dgm:bulletEnabled val="1"/>
        </dgm:presLayoutVars>
      </dgm:prSet>
      <dgm:spPr/>
      <dgm:t>
        <a:bodyPr/>
        <a:lstStyle/>
        <a:p>
          <a:endParaRPr lang="zh-CN" altLang="en-US"/>
        </a:p>
      </dgm:t>
    </dgm:pt>
    <dgm:pt modelId="{046587C6-9E16-450F-8EAA-6DC49E6F9460}" type="pres">
      <dgm:prSet presAssocID="{FB871408-ED7A-45D4-B600-E65ACD359682}" presName="sibTrans" presStyleLbl="sibTrans2D1" presStyleIdx="0" presStyleCnt="4"/>
      <dgm:spPr/>
      <dgm:t>
        <a:bodyPr/>
        <a:lstStyle/>
        <a:p>
          <a:endParaRPr lang="zh-CN" altLang="en-US"/>
        </a:p>
      </dgm:t>
    </dgm:pt>
    <dgm:pt modelId="{BFD00A88-C741-447F-A141-68CBD1E8B680}" type="pres">
      <dgm:prSet presAssocID="{FB871408-ED7A-45D4-B600-E65ACD359682}" presName="connectorText" presStyleLbl="sibTrans2D1" presStyleIdx="0" presStyleCnt="4"/>
      <dgm:spPr/>
      <dgm:t>
        <a:bodyPr/>
        <a:lstStyle/>
        <a:p>
          <a:endParaRPr lang="zh-CN" altLang="en-US"/>
        </a:p>
      </dgm:t>
    </dgm:pt>
    <dgm:pt modelId="{A35655BD-6B45-4BA9-AA4E-934A7FD1F3F8}" type="pres">
      <dgm:prSet presAssocID="{3D9D56E5-11F7-4819-AF07-958CA8C403F6}" presName="node" presStyleLbl="node1" presStyleIdx="1" presStyleCnt="5">
        <dgm:presLayoutVars>
          <dgm:bulletEnabled val="1"/>
        </dgm:presLayoutVars>
      </dgm:prSet>
      <dgm:spPr/>
      <dgm:t>
        <a:bodyPr/>
        <a:lstStyle/>
        <a:p>
          <a:endParaRPr lang="zh-CN" altLang="en-US"/>
        </a:p>
      </dgm:t>
    </dgm:pt>
    <dgm:pt modelId="{9B5C91CD-FCF9-41E2-BFE0-C9A7873E2EA7}" type="pres">
      <dgm:prSet presAssocID="{75B14FFD-B3E7-405A-97A9-F180C7F2845C}" presName="sibTrans" presStyleLbl="sibTrans2D1" presStyleIdx="1" presStyleCnt="4"/>
      <dgm:spPr/>
      <dgm:t>
        <a:bodyPr/>
        <a:lstStyle/>
        <a:p>
          <a:endParaRPr lang="zh-CN" altLang="en-US"/>
        </a:p>
      </dgm:t>
    </dgm:pt>
    <dgm:pt modelId="{ADF1E77F-6B76-497C-9D67-AC64735CC9A3}" type="pres">
      <dgm:prSet presAssocID="{75B14FFD-B3E7-405A-97A9-F180C7F2845C}" presName="connectorText" presStyleLbl="sibTrans2D1" presStyleIdx="1" presStyleCnt="4"/>
      <dgm:spPr/>
      <dgm:t>
        <a:bodyPr/>
        <a:lstStyle/>
        <a:p>
          <a:endParaRPr lang="zh-CN" altLang="en-US"/>
        </a:p>
      </dgm:t>
    </dgm:pt>
    <dgm:pt modelId="{B0BF7E3E-047C-4D64-9155-7982B2035435}" type="pres">
      <dgm:prSet presAssocID="{432404F5-02D0-43FD-8609-DA90362E3FDB}" presName="node" presStyleLbl="node1" presStyleIdx="2" presStyleCnt="5">
        <dgm:presLayoutVars>
          <dgm:bulletEnabled val="1"/>
        </dgm:presLayoutVars>
      </dgm:prSet>
      <dgm:spPr/>
      <dgm:t>
        <a:bodyPr/>
        <a:lstStyle/>
        <a:p>
          <a:endParaRPr lang="zh-CN" altLang="en-US"/>
        </a:p>
      </dgm:t>
    </dgm:pt>
    <dgm:pt modelId="{FCE60D2D-DDB6-4C7E-9CD6-8AABF2AE0236}" type="pres">
      <dgm:prSet presAssocID="{33D2F581-5A89-4130-BBFC-6D41ADF8C337}" presName="sibTrans" presStyleLbl="sibTrans2D1" presStyleIdx="2" presStyleCnt="4"/>
      <dgm:spPr/>
      <dgm:t>
        <a:bodyPr/>
        <a:lstStyle/>
        <a:p>
          <a:endParaRPr lang="zh-CN" altLang="en-US"/>
        </a:p>
      </dgm:t>
    </dgm:pt>
    <dgm:pt modelId="{AAA0485A-333C-452B-A5FD-58A6AB6CC5E8}" type="pres">
      <dgm:prSet presAssocID="{33D2F581-5A89-4130-BBFC-6D41ADF8C337}" presName="connectorText" presStyleLbl="sibTrans2D1" presStyleIdx="2" presStyleCnt="4"/>
      <dgm:spPr/>
      <dgm:t>
        <a:bodyPr/>
        <a:lstStyle/>
        <a:p>
          <a:endParaRPr lang="zh-CN" altLang="en-US"/>
        </a:p>
      </dgm:t>
    </dgm:pt>
    <dgm:pt modelId="{9792A524-C783-431E-94D9-A54FF70D7D89}" type="pres">
      <dgm:prSet presAssocID="{EADF20CE-1CAD-4496-92E0-076913CF050E}" presName="node" presStyleLbl="node1" presStyleIdx="3" presStyleCnt="5">
        <dgm:presLayoutVars>
          <dgm:bulletEnabled val="1"/>
        </dgm:presLayoutVars>
      </dgm:prSet>
      <dgm:spPr/>
      <dgm:t>
        <a:bodyPr/>
        <a:lstStyle/>
        <a:p>
          <a:endParaRPr lang="zh-CN" altLang="en-US"/>
        </a:p>
      </dgm:t>
    </dgm:pt>
    <dgm:pt modelId="{6E8D3B74-E8A7-43CD-AF2B-DA0768F15CB5}" type="pres">
      <dgm:prSet presAssocID="{F454CCD2-8030-4E73-BA48-D4F2AD16615A}" presName="sibTrans" presStyleLbl="sibTrans2D1" presStyleIdx="3" presStyleCnt="4"/>
      <dgm:spPr/>
      <dgm:t>
        <a:bodyPr/>
        <a:lstStyle/>
        <a:p>
          <a:endParaRPr lang="zh-CN" altLang="en-US"/>
        </a:p>
      </dgm:t>
    </dgm:pt>
    <dgm:pt modelId="{188ED351-34A1-4153-BED3-26F682EF3975}" type="pres">
      <dgm:prSet presAssocID="{F454CCD2-8030-4E73-BA48-D4F2AD16615A}" presName="connectorText" presStyleLbl="sibTrans2D1" presStyleIdx="3" presStyleCnt="4"/>
      <dgm:spPr/>
      <dgm:t>
        <a:bodyPr/>
        <a:lstStyle/>
        <a:p>
          <a:endParaRPr lang="zh-CN" altLang="en-US"/>
        </a:p>
      </dgm:t>
    </dgm:pt>
    <dgm:pt modelId="{DE5FC636-3B41-4709-8C1E-AF51168634A3}" type="pres">
      <dgm:prSet presAssocID="{28EC6297-C6F9-41A5-AA64-DDC46601DD16}" presName="node" presStyleLbl="node1" presStyleIdx="4" presStyleCnt="5">
        <dgm:presLayoutVars>
          <dgm:bulletEnabled val="1"/>
        </dgm:presLayoutVars>
      </dgm:prSet>
      <dgm:spPr/>
      <dgm:t>
        <a:bodyPr/>
        <a:lstStyle/>
        <a:p>
          <a:endParaRPr lang="zh-CN" altLang="en-US"/>
        </a:p>
      </dgm:t>
    </dgm:pt>
  </dgm:ptLst>
  <dgm:cxnLst>
    <dgm:cxn modelId="{235F3FF3-ABBD-4836-A026-084B056A2D85}" srcId="{65EFBA95-A609-47D3-A3DD-A628066B4B6D}" destId="{6B29EBD6-6AF1-40EE-AEC7-1AB376323596}" srcOrd="0" destOrd="0" parTransId="{743AE8E0-34BB-435F-8605-D5B7D592C714}" sibTransId="{FB871408-ED7A-45D4-B600-E65ACD359682}"/>
    <dgm:cxn modelId="{D816443B-69D7-4454-BAA1-A8F3A4B5FD9D}" type="presOf" srcId="{F454CCD2-8030-4E73-BA48-D4F2AD16615A}" destId="{6E8D3B74-E8A7-43CD-AF2B-DA0768F15CB5}" srcOrd="0" destOrd="0" presId="urn:microsoft.com/office/officeart/2005/8/layout/process2"/>
    <dgm:cxn modelId="{76F5BEDE-6FBA-44DD-B4DD-301C4F43D1DE}" type="presOf" srcId="{EADF20CE-1CAD-4496-92E0-076913CF050E}" destId="{9792A524-C783-431E-94D9-A54FF70D7D89}" srcOrd="0" destOrd="0" presId="urn:microsoft.com/office/officeart/2005/8/layout/process2"/>
    <dgm:cxn modelId="{F410AA2B-2F15-494C-A51D-5ACE4CFD1AEF}" type="presOf" srcId="{75B14FFD-B3E7-405A-97A9-F180C7F2845C}" destId="{9B5C91CD-FCF9-41E2-BFE0-C9A7873E2EA7}" srcOrd="0" destOrd="0" presId="urn:microsoft.com/office/officeart/2005/8/layout/process2"/>
    <dgm:cxn modelId="{73316C05-7A7E-43B3-9B34-1C1F1EAA2DF1}" srcId="{65EFBA95-A609-47D3-A3DD-A628066B4B6D}" destId="{EADF20CE-1CAD-4496-92E0-076913CF050E}" srcOrd="3" destOrd="0" parTransId="{91FB3B10-E76F-4F6E-A73E-5708729BF790}" sibTransId="{F454CCD2-8030-4E73-BA48-D4F2AD16615A}"/>
    <dgm:cxn modelId="{591AB4CE-7B60-410D-A4B6-8A35E7C447DB}" srcId="{65EFBA95-A609-47D3-A3DD-A628066B4B6D}" destId="{28EC6297-C6F9-41A5-AA64-DDC46601DD16}" srcOrd="4" destOrd="0" parTransId="{13E1FD80-200B-4640-AE81-106F705FC4DE}" sibTransId="{A3F7252B-AB87-4306-9B43-85FEEB9F44BC}"/>
    <dgm:cxn modelId="{91A9A109-105B-4183-8070-ABC4F6356688}" srcId="{65EFBA95-A609-47D3-A3DD-A628066B4B6D}" destId="{3D9D56E5-11F7-4819-AF07-958CA8C403F6}" srcOrd="1" destOrd="0" parTransId="{7C4123BD-F7AB-4C29-AC54-F524EEC23AA8}" sibTransId="{75B14FFD-B3E7-405A-97A9-F180C7F2845C}"/>
    <dgm:cxn modelId="{21F8ACC5-BE9D-4CBE-8BF6-D6DE64245130}" srcId="{65EFBA95-A609-47D3-A3DD-A628066B4B6D}" destId="{432404F5-02D0-43FD-8609-DA90362E3FDB}" srcOrd="2" destOrd="0" parTransId="{E9C3C14F-EB5C-4D58-8D4B-19EFA8D53C31}" sibTransId="{33D2F581-5A89-4130-BBFC-6D41ADF8C337}"/>
    <dgm:cxn modelId="{B21BE727-CA97-4F56-865F-B5C38AF94978}" type="presOf" srcId="{FB871408-ED7A-45D4-B600-E65ACD359682}" destId="{046587C6-9E16-450F-8EAA-6DC49E6F9460}" srcOrd="0" destOrd="0" presId="urn:microsoft.com/office/officeart/2005/8/layout/process2"/>
    <dgm:cxn modelId="{A5ABE2D2-7B34-47CE-80AB-E8FC086A7455}" type="presOf" srcId="{3D9D56E5-11F7-4819-AF07-958CA8C403F6}" destId="{A35655BD-6B45-4BA9-AA4E-934A7FD1F3F8}" srcOrd="0" destOrd="0" presId="urn:microsoft.com/office/officeart/2005/8/layout/process2"/>
    <dgm:cxn modelId="{F327076C-47D2-4D74-A3C1-DFEFC559FC93}" type="presOf" srcId="{6B29EBD6-6AF1-40EE-AEC7-1AB376323596}" destId="{A87EE6C7-FF6D-4507-AFC0-AAF7940EECDD}" srcOrd="0" destOrd="0" presId="urn:microsoft.com/office/officeart/2005/8/layout/process2"/>
    <dgm:cxn modelId="{1AB629BE-3D0A-430F-BD29-10D2D12B9A47}" type="presOf" srcId="{28EC6297-C6F9-41A5-AA64-DDC46601DD16}" destId="{DE5FC636-3B41-4709-8C1E-AF51168634A3}" srcOrd="0" destOrd="0" presId="urn:microsoft.com/office/officeart/2005/8/layout/process2"/>
    <dgm:cxn modelId="{F55883DC-F0CD-462E-A733-1977C579B165}" type="presOf" srcId="{65EFBA95-A609-47D3-A3DD-A628066B4B6D}" destId="{F176E3FC-DA7B-468E-AD23-E6B80AEC57DF}" srcOrd="0" destOrd="0" presId="urn:microsoft.com/office/officeart/2005/8/layout/process2"/>
    <dgm:cxn modelId="{70E98F6B-F951-4618-AB52-94A08BBEA8C1}" type="presOf" srcId="{75B14FFD-B3E7-405A-97A9-F180C7F2845C}" destId="{ADF1E77F-6B76-497C-9D67-AC64735CC9A3}" srcOrd="1" destOrd="0" presId="urn:microsoft.com/office/officeart/2005/8/layout/process2"/>
    <dgm:cxn modelId="{98336D3A-B9DA-48DE-91E1-108806FF7FFF}" type="presOf" srcId="{432404F5-02D0-43FD-8609-DA90362E3FDB}" destId="{B0BF7E3E-047C-4D64-9155-7982B2035435}" srcOrd="0" destOrd="0" presId="urn:microsoft.com/office/officeart/2005/8/layout/process2"/>
    <dgm:cxn modelId="{0C8A6B8D-FB64-401E-9E24-40682EF179CC}" type="presOf" srcId="{FB871408-ED7A-45D4-B600-E65ACD359682}" destId="{BFD00A88-C741-447F-A141-68CBD1E8B680}" srcOrd="1" destOrd="0" presId="urn:microsoft.com/office/officeart/2005/8/layout/process2"/>
    <dgm:cxn modelId="{4EE5ACB1-E1C0-415A-BB68-7A8F5D92A34A}" type="presOf" srcId="{33D2F581-5A89-4130-BBFC-6D41ADF8C337}" destId="{AAA0485A-333C-452B-A5FD-58A6AB6CC5E8}" srcOrd="1" destOrd="0" presId="urn:microsoft.com/office/officeart/2005/8/layout/process2"/>
    <dgm:cxn modelId="{CB6DBEBD-C5BE-483C-AE7A-CC681609EDE0}" type="presOf" srcId="{F454CCD2-8030-4E73-BA48-D4F2AD16615A}" destId="{188ED351-34A1-4153-BED3-26F682EF3975}" srcOrd="1" destOrd="0" presId="urn:microsoft.com/office/officeart/2005/8/layout/process2"/>
    <dgm:cxn modelId="{32C80E39-08C6-464E-A46C-837562FC1365}" type="presOf" srcId="{33D2F581-5A89-4130-BBFC-6D41ADF8C337}" destId="{FCE60D2D-DDB6-4C7E-9CD6-8AABF2AE0236}" srcOrd="0" destOrd="0" presId="urn:microsoft.com/office/officeart/2005/8/layout/process2"/>
    <dgm:cxn modelId="{7415884A-1AFF-4B7C-9000-788F4BA7EE1F}" type="presParOf" srcId="{F176E3FC-DA7B-468E-AD23-E6B80AEC57DF}" destId="{A87EE6C7-FF6D-4507-AFC0-AAF7940EECDD}" srcOrd="0" destOrd="0" presId="urn:microsoft.com/office/officeart/2005/8/layout/process2"/>
    <dgm:cxn modelId="{80A71791-7815-49BD-9EE2-8FDB6D155687}" type="presParOf" srcId="{F176E3FC-DA7B-468E-AD23-E6B80AEC57DF}" destId="{046587C6-9E16-450F-8EAA-6DC49E6F9460}" srcOrd="1" destOrd="0" presId="urn:microsoft.com/office/officeart/2005/8/layout/process2"/>
    <dgm:cxn modelId="{BF6E72F7-95FC-4D3B-8F20-2CE794192420}" type="presParOf" srcId="{046587C6-9E16-450F-8EAA-6DC49E6F9460}" destId="{BFD00A88-C741-447F-A141-68CBD1E8B680}" srcOrd="0" destOrd="0" presId="urn:microsoft.com/office/officeart/2005/8/layout/process2"/>
    <dgm:cxn modelId="{2874FD20-86D5-4D4E-938F-9751187942F0}" type="presParOf" srcId="{F176E3FC-DA7B-468E-AD23-E6B80AEC57DF}" destId="{A35655BD-6B45-4BA9-AA4E-934A7FD1F3F8}" srcOrd="2" destOrd="0" presId="urn:microsoft.com/office/officeart/2005/8/layout/process2"/>
    <dgm:cxn modelId="{406BFA82-6208-4672-B32B-E81957238070}" type="presParOf" srcId="{F176E3FC-DA7B-468E-AD23-E6B80AEC57DF}" destId="{9B5C91CD-FCF9-41E2-BFE0-C9A7873E2EA7}" srcOrd="3" destOrd="0" presId="urn:microsoft.com/office/officeart/2005/8/layout/process2"/>
    <dgm:cxn modelId="{1F50826A-0CC6-42D5-B5B8-C9E3F54602CC}" type="presParOf" srcId="{9B5C91CD-FCF9-41E2-BFE0-C9A7873E2EA7}" destId="{ADF1E77F-6B76-497C-9D67-AC64735CC9A3}" srcOrd="0" destOrd="0" presId="urn:microsoft.com/office/officeart/2005/8/layout/process2"/>
    <dgm:cxn modelId="{253C2081-C21F-4DB4-BAC2-FE9AB3D06032}" type="presParOf" srcId="{F176E3FC-DA7B-468E-AD23-E6B80AEC57DF}" destId="{B0BF7E3E-047C-4D64-9155-7982B2035435}" srcOrd="4" destOrd="0" presId="urn:microsoft.com/office/officeart/2005/8/layout/process2"/>
    <dgm:cxn modelId="{FC6D1523-4742-460C-9FCE-CB5C4E710A77}" type="presParOf" srcId="{F176E3FC-DA7B-468E-AD23-E6B80AEC57DF}" destId="{FCE60D2D-DDB6-4C7E-9CD6-8AABF2AE0236}" srcOrd="5" destOrd="0" presId="urn:microsoft.com/office/officeart/2005/8/layout/process2"/>
    <dgm:cxn modelId="{48CC6584-CF38-4FED-B285-E9705E5B86F9}" type="presParOf" srcId="{FCE60D2D-DDB6-4C7E-9CD6-8AABF2AE0236}" destId="{AAA0485A-333C-452B-A5FD-58A6AB6CC5E8}" srcOrd="0" destOrd="0" presId="urn:microsoft.com/office/officeart/2005/8/layout/process2"/>
    <dgm:cxn modelId="{0B7663C3-B0F4-4B04-93BC-F6F2AD6C7199}" type="presParOf" srcId="{F176E3FC-DA7B-468E-AD23-E6B80AEC57DF}" destId="{9792A524-C783-431E-94D9-A54FF70D7D89}" srcOrd="6" destOrd="0" presId="urn:microsoft.com/office/officeart/2005/8/layout/process2"/>
    <dgm:cxn modelId="{08DA331D-A7E7-4B7E-AF06-6CD0B4739D27}" type="presParOf" srcId="{F176E3FC-DA7B-468E-AD23-E6B80AEC57DF}" destId="{6E8D3B74-E8A7-43CD-AF2B-DA0768F15CB5}" srcOrd="7" destOrd="0" presId="urn:microsoft.com/office/officeart/2005/8/layout/process2"/>
    <dgm:cxn modelId="{685DF1F7-5C35-4F06-B758-3951885FAED1}" type="presParOf" srcId="{6E8D3B74-E8A7-43CD-AF2B-DA0768F15CB5}" destId="{188ED351-34A1-4153-BED3-26F682EF3975}" srcOrd="0" destOrd="0" presId="urn:microsoft.com/office/officeart/2005/8/layout/process2"/>
    <dgm:cxn modelId="{DD04FDA7-C685-4E21-90F3-6688E48658BC}" type="presParOf" srcId="{F176E3FC-DA7B-468E-AD23-E6B80AEC57DF}" destId="{DE5FC636-3B41-4709-8C1E-AF51168634A3}" srcOrd="8"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7EE6C7-FF6D-4507-AFC0-AAF7940EECDD}">
      <dsp:nvSpPr>
        <dsp:cNvPr id="0" name=""/>
        <dsp:cNvSpPr/>
      </dsp:nvSpPr>
      <dsp:spPr>
        <a:xfrm>
          <a:off x="297781" y="496"/>
          <a:ext cx="1483723" cy="580429"/>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GB" altLang="zh-CN" sz="900" kern="1200" dirty="0" smtClean="0"/>
            <a:t>Get all function calls and count the number each is used</a:t>
          </a:r>
          <a:endParaRPr lang="zh-CN" altLang="en-US" sz="900" kern="1200" dirty="0"/>
        </a:p>
      </dsp:txBody>
      <dsp:txXfrm>
        <a:off x="314781" y="17496"/>
        <a:ext cx="1449723" cy="546429"/>
      </dsp:txXfrm>
    </dsp:sp>
    <dsp:sp modelId="{046587C6-9E16-450F-8EAA-6DC49E6F9460}">
      <dsp:nvSpPr>
        <dsp:cNvPr id="0" name=""/>
        <dsp:cNvSpPr/>
      </dsp:nvSpPr>
      <dsp:spPr>
        <a:xfrm rot="5400000">
          <a:off x="930812" y="595436"/>
          <a:ext cx="217661" cy="261193"/>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zh-CN" altLang="en-US" sz="700" kern="1200"/>
        </a:p>
      </dsp:txBody>
      <dsp:txXfrm rot="-5400000">
        <a:off x="961285" y="617202"/>
        <a:ext cx="156715" cy="152363"/>
      </dsp:txXfrm>
    </dsp:sp>
    <dsp:sp modelId="{A35655BD-6B45-4BA9-AA4E-934A7FD1F3F8}">
      <dsp:nvSpPr>
        <dsp:cNvPr id="0" name=""/>
        <dsp:cNvSpPr/>
      </dsp:nvSpPr>
      <dsp:spPr>
        <a:xfrm>
          <a:off x="297781" y="871140"/>
          <a:ext cx="1483723" cy="580429"/>
        </a:xfrm>
        <a:prstGeom prst="roundRect">
          <a:avLst>
            <a:gd name="adj" fmla="val 10000"/>
          </a:avLst>
        </a:prstGeom>
        <a:solidFill>
          <a:schemeClr val="accent2">
            <a:hueOff val="-357927"/>
            <a:satOff val="-2988"/>
            <a:lumOff val="333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GB" altLang="zh-CN" sz="900" kern="1200" dirty="0" smtClean="0"/>
            <a:t>Go through the entries and eliminate all entries that wont gain from substitution </a:t>
          </a:r>
          <a:br>
            <a:rPr lang="en-GB" altLang="zh-CN" sz="900" kern="1200" dirty="0" smtClean="0"/>
          </a:br>
          <a:r>
            <a:rPr lang="en-GB" altLang="zh-CN" sz="900" kern="1200" dirty="0" smtClean="0"/>
            <a:t>(JAL,J) &lt; 3 </a:t>
          </a:r>
        </a:p>
      </dsp:txBody>
      <dsp:txXfrm>
        <a:off x="314781" y="888140"/>
        <a:ext cx="1449723" cy="546429"/>
      </dsp:txXfrm>
    </dsp:sp>
    <dsp:sp modelId="{9B5C91CD-FCF9-41E2-BFE0-C9A7873E2EA7}">
      <dsp:nvSpPr>
        <dsp:cNvPr id="0" name=""/>
        <dsp:cNvSpPr/>
      </dsp:nvSpPr>
      <dsp:spPr>
        <a:xfrm rot="5400000">
          <a:off x="930812" y="1466081"/>
          <a:ext cx="217661" cy="261193"/>
        </a:xfrm>
        <a:prstGeom prst="rightArrow">
          <a:avLst>
            <a:gd name="adj1" fmla="val 60000"/>
            <a:gd name="adj2" fmla="val 50000"/>
          </a:avLst>
        </a:prstGeom>
        <a:solidFill>
          <a:schemeClr val="accent2">
            <a:hueOff val="-477236"/>
            <a:satOff val="-3984"/>
            <a:lumOff val="444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zh-CN" altLang="en-US" sz="700" kern="1200"/>
        </a:p>
      </dsp:txBody>
      <dsp:txXfrm rot="-5400000">
        <a:off x="961285" y="1487847"/>
        <a:ext cx="156715" cy="152363"/>
      </dsp:txXfrm>
    </dsp:sp>
    <dsp:sp modelId="{B0BF7E3E-047C-4D64-9155-7982B2035435}">
      <dsp:nvSpPr>
        <dsp:cNvPr id="0" name=""/>
        <dsp:cNvSpPr/>
      </dsp:nvSpPr>
      <dsp:spPr>
        <a:xfrm>
          <a:off x="297781" y="1741785"/>
          <a:ext cx="1483723" cy="580429"/>
        </a:xfrm>
        <a:prstGeom prst="roundRect">
          <a:avLst>
            <a:gd name="adj" fmla="val 10000"/>
          </a:avLst>
        </a:prstGeom>
        <a:solidFill>
          <a:schemeClr val="accent2">
            <a:hueOff val="-715854"/>
            <a:satOff val="-5975"/>
            <a:lumOff val="667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GB" altLang="zh-CN" sz="900" kern="1200" dirty="0" smtClean="0"/>
            <a:t>Change the weight of JALR, and JR entries to be 3*Count</a:t>
          </a:r>
        </a:p>
      </dsp:txBody>
      <dsp:txXfrm>
        <a:off x="314781" y="1758785"/>
        <a:ext cx="1449723" cy="546429"/>
      </dsp:txXfrm>
    </dsp:sp>
    <dsp:sp modelId="{FCE60D2D-DDB6-4C7E-9CD6-8AABF2AE0236}">
      <dsp:nvSpPr>
        <dsp:cNvPr id="0" name=""/>
        <dsp:cNvSpPr/>
      </dsp:nvSpPr>
      <dsp:spPr>
        <a:xfrm rot="5400000">
          <a:off x="930812" y="2336725"/>
          <a:ext cx="217661" cy="261193"/>
        </a:xfrm>
        <a:prstGeom prst="rightArrow">
          <a:avLst>
            <a:gd name="adj1" fmla="val 60000"/>
            <a:gd name="adj2" fmla="val 50000"/>
          </a:avLst>
        </a:prstGeom>
        <a:solidFill>
          <a:schemeClr val="accent2">
            <a:hueOff val="-954473"/>
            <a:satOff val="-7967"/>
            <a:lumOff val="889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zh-CN" altLang="en-US" sz="700" kern="1200"/>
        </a:p>
      </dsp:txBody>
      <dsp:txXfrm rot="-5400000">
        <a:off x="961285" y="2358491"/>
        <a:ext cx="156715" cy="152363"/>
      </dsp:txXfrm>
    </dsp:sp>
    <dsp:sp modelId="{9792A524-C783-431E-94D9-A54FF70D7D89}">
      <dsp:nvSpPr>
        <dsp:cNvPr id="0" name=""/>
        <dsp:cNvSpPr/>
      </dsp:nvSpPr>
      <dsp:spPr>
        <a:xfrm>
          <a:off x="297781" y="2612429"/>
          <a:ext cx="1483723" cy="580429"/>
        </a:xfrm>
        <a:prstGeom prst="roundRect">
          <a:avLst>
            <a:gd name="adj" fmla="val 10000"/>
          </a:avLst>
        </a:prstGeom>
        <a:solidFill>
          <a:schemeClr val="accent2">
            <a:hueOff val="-1073782"/>
            <a:satOff val="-8963"/>
            <a:lumOff val="1000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GB" altLang="zh-CN" sz="900" kern="1200" dirty="0" smtClean="0"/>
            <a:t>Get the most common (128,256 entries)</a:t>
          </a:r>
        </a:p>
      </dsp:txBody>
      <dsp:txXfrm>
        <a:off x="314781" y="2629429"/>
        <a:ext cx="1449723" cy="546429"/>
      </dsp:txXfrm>
    </dsp:sp>
    <dsp:sp modelId="{6E8D3B74-E8A7-43CD-AF2B-DA0768F15CB5}">
      <dsp:nvSpPr>
        <dsp:cNvPr id="0" name=""/>
        <dsp:cNvSpPr/>
      </dsp:nvSpPr>
      <dsp:spPr>
        <a:xfrm rot="5400000">
          <a:off x="930812" y="3207370"/>
          <a:ext cx="217661" cy="261193"/>
        </a:xfrm>
        <a:prstGeom prst="rightArrow">
          <a:avLst>
            <a:gd name="adj1" fmla="val 60000"/>
            <a:gd name="adj2" fmla="val 50000"/>
          </a:avLst>
        </a:prstGeom>
        <a:solidFill>
          <a:schemeClr val="accent2">
            <a:hueOff val="-1431709"/>
            <a:satOff val="-11951"/>
            <a:lumOff val="1333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zh-CN" altLang="en-US" sz="700" kern="1200"/>
        </a:p>
      </dsp:txBody>
      <dsp:txXfrm rot="-5400000">
        <a:off x="961285" y="3229136"/>
        <a:ext cx="156715" cy="152363"/>
      </dsp:txXfrm>
    </dsp:sp>
    <dsp:sp modelId="{DE5FC636-3B41-4709-8C1E-AF51168634A3}">
      <dsp:nvSpPr>
        <dsp:cNvPr id="0" name=""/>
        <dsp:cNvSpPr/>
      </dsp:nvSpPr>
      <dsp:spPr>
        <a:xfrm>
          <a:off x="297781" y="3483074"/>
          <a:ext cx="1483723" cy="580429"/>
        </a:xfrm>
        <a:prstGeom prst="roundRect">
          <a:avLst>
            <a:gd name="adj" fmla="val 10000"/>
          </a:avLst>
        </a:prstGeom>
        <a:solidFill>
          <a:schemeClr val="accent2">
            <a:hueOff val="-1431709"/>
            <a:satOff val="-11951"/>
            <a:lumOff val="1333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GB" altLang="zh-CN" sz="900" kern="1200" dirty="0" smtClean="0"/>
            <a:t>Calculate the gains</a:t>
          </a:r>
        </a:p>
      </dsp:txBody>
      <dsp:txXfrm>
        <a:off x="314781" y="3500074"/>
        <a:ext cx="1449723" cy="546429"/>
      </dsp:txXfrm>
    </dsp:sp>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5573792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5" name="Google Shape;275;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103256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9c2e8f2762_0_3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1" name="Google Shape;281;g9c2e8f2762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756327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9c2e8f2762_0_4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9c2e8f2762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564421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9c2e8f2762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9c2e8f2762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779257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9c2e8f2762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9c2e8f2762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256704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9c2e8f2762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9c2e8f2762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762226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a:xfrm>
            <a:off x="3884613" y="8685213"/>
            <a:ext cx="2971800" cy="458787"/>
          </a:xfrm>
          <a:prstGeom prst="rect">
            <a:avLst/>
          </a:prstGeom>
        </p:spPr>
        <p:txBody>
          <a:bodyPr/>
          <a:lstStyle/>
          <a:p>
            <a:fld id="{D6932F46-F64A-FA4B-BE66-765633A3EF6E}" type="slidenum">
              <a:rPr lang="en-US" smtClean="0"/>
              <a:t>8</a:t>
            </a:fld>
            <a:endParaRPr lang="en-US"/>
          </a:p>
        </p:txBody>
      </p:sp>
    </p:spTree>
    <p:extLst>
      <p:ext uri="{BB962C8B-B14F-4D97-AF65-F5344CB8AC3E}">
        <p14:creationId xmlns:p14="http://schemas.microsoft.com/office/powerpoint/2010/main" val="890488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F1734D6C-2564-4C99-ABB4-0845E5C4843F}" type="slidenum">
              <a:rPr lang="zh-CN" altLang="en-US" smtClean="0"/>
              <a:t>11</a:t>
            </a:fld>
            <a:endParaRPr lang="zh-CN" altLang="en-US"/>
          </a:p>
        </p:txBody>
      </p:sp>
    </p:spTree>
    <p:extLst>
      <p:ext uri="{BB962C8B-B14F-4D97-AF65-F5344CB8AC3E}">
        <p14:creationId xmlns:p14="http://schemas.microsoft.com/office/powerpoint/2010/main" val="19857885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9c384849de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3" name="Google Shape;293;g9c384849d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8715076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9"/>
        <p:cNvGrpSpPr/>
        <p:nvPr/>
      </p:nvGrpSpPr>
      <p:grpSpPr>
        <a:xfrm>
          <a:off x="0" y="0"/>
          <a:ext cx="0" cy="0"/>
          <a:chOff x="0" y="0"/>
          <a:chExt cx="0" cy="0"/>
        </a:xfrm>
      </p:grpSpPr>
      <p:sp>
        <p:nvSpPr>
          <p:cNvPr id="10" name="Google Shape;10;p2"/>
          <p:cNvSpPr/>
          <p:nvPr/>
        </p:nvSpPr>
        <p:spPr>
          <a:xfrm>
            <a:off x="-12" y="0"/>
            <a:ext cx="9144000" cy="5143500"/>
          </a:xfrm>
          <a:prstGeom prst="rect">
            <a:avLst/>
          </a:prstGeom>
          <a:solidFill>
            <a:srgbClr val="0A3799">
              <a:alpha val="5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Google Shape;11;p2"/>
          <p:cNvSpPr txBox="1">
            <a:spLocks noGrp="1"/>
          </p:cNvSpPr>
          <p:nvPr>
            <p:ph type="ctrTitle"/>
          </p:nvPr>
        </p:nvSpPr>
        <p:spPr>
          <a:xfrm>
            <a:off x="597850" y="1896424"/>
            <a:ext cx="8034000" cy="21372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4500"/>
              <a:buNone/>
              <a:defRPr sz="4500">
                <a:solidFill>
                  <a:srgbClr val="FFFFFF"/>
                </a:solidFill>
              </a:defRPr>
            </a:lvl1pPr>
            <a:lvl2pPr lvl="1" algn="ctr">
              <a:lnSpc>
                <a:spcPct val="100000"/>
              </a:lnSpc>
              <a:spcBef>
                <a:spcPts val="0"/>
              </a:spcBef>
              <a:spcAft>
                <a:spcPts val="0"/>
              </a:spcAft>
              <a:buClr>
                <a:srgbClr val="FFFFFF"/>
              </a:buClr>
              <a:buSzPts val="4500"/>
              <a:buNone/>
              <a:defRPr sz="4500">
                <a:solidFill>
                  <a:srgbClr val="FFFFFF"/>
                </a:solidFill>
              </a:defRPr>
            </a:lvl2pPr>
            <a:lvl3pPr lvl="2" algn="ctr">
              <a:lnSpc>
                <a:spcPct val="100000"/>
              </a:lnSpc>
              <a:spcBef>
                <a:spcPts val="0"/>
              </a:spcBef>
              <a:spcAft>
                <a:spcPts val="0"/>
              </a:spcAft>
              <a:buClr>
                <a:srgbClr val="FFFFFF"/>
              </a:buClr>
              <a:buSzPts val="4500"/>
              <a:buNone/>
              <a:defRPr sz="4500">
                <a:solidFill>
                  <a:srgbClr val="FFFFFF"/>
                </a:solidFill>
              </a:defRPr>
            </a:lvl3pPr>
            <a:lvl4pPr lvl="3" algn="ctr">
              <a:lnSpc>
                <a:spcPct val="100000"/>
              </a:lnSpc>
              <a:spcBef>
                <a:spcPts val="0"/>
              </a:spcBef>
              <a:spcAft>
                <a:spcPts val="0"/>
              </a:spcAft>
              <a:buClr>
                <a:srgbClr val="FFFFFF"/>
              </a:buClr>
              <a:buSzPts val="4500"/>
              <a:buNone/>
              <a:defRPr sz="4500">
                <a:solidFill>
                  <a:srgbClr val="FFFFFF"/>
                </a:solidFill>
              </a:defRPr>
            </a:lvl4pPr>
            <a:lvl5pPr lvl="4" algn="ctr">
              <a:lnSpc>
                <a:spcPct val="100000"/>
              </a:lnSpc>
              <a:spcBef>
                <a:spcPts val="0"/>
              </a:spcBef>
              <a:spcAft>
                <a:spcPts val="0"/>
              </a:spcAft>
              <a:buClr>
                <a:srgbClr val="FFFFFF"/>
              </a:buClr>
              <a:buSzPts val="4500"/>
              <a:buNone/>
              <a:defRPr sz="4500">
                <a:solidFill>
                  <a:srgbClr val="FFFFFF"/>
                </a:solidFill>
              </a:defRPr>
            </a:lvl5pPr>
            <a:lvl6pPr lvl="5" algn="ctr">
              <a:lnSpc>
                <a:spcPct val="100000"/>
              </a:lnSpc>
              <a:spcBef>
                <a:spcPts val="0"/>
              </a:spcBef>
              <a:spcAft>
                <a:spcPts val="0"/>
              </a:spcAft>
              <a:buClr>
                <a:srgbClr val="FFFFFF"/>
              </a:buClr>
              <a:buSzPts val="4500"/>
              <a:buNone/>
              <a:defRPr sz="4500">
                <a:solidFill>
                  <a:srgbClr val="FFFFFF"/>
                </a:solidFill>
              </a:defRPr>
            </a:lvl6pPr>
            <a:lvl7pPr lvl="6" algn="ctr">
              <a:lnSpc>
                <a:spcPct val="100000"/>
              </a:lnSpc>
              <a:spcBef>
                <a:spcPts val="0"/>
              </a:spcBef>
              <a:spcAft>
                <a:spcPts val="0"/>
              </a:spcAft>
              <a:buClr>
                <a:srgbClr val="FFFFFF"/>
              </a:buClr>
              <a:buSzPts val="4500"/>
              <a:buNone/>
              <a:defRPr sz="4500">
                <a:solidFill>
                  <a:srgbClr val="FFFFFF"/>
                </a:solidFill>
              </a:defRPr>
            </a:lvl7pPr>
            <a:lvl8pPr lvl="7" algn="ctr">
              <a:lnSpc>
                <a:spcPct val="100000"/>
              </a:lnSpc>
              <a:spcBef>
                <a:spcPts val="0"/>
              </a:spcBef>
              <a:spcAft>
                <a:spcPts val="0"/>
              </a:spcAft>
              <a:buClr>
                <a:srgbClr val="FFFFFF"/>
              </a:buClr>
              <a:buSzPts val="4500"/>
              <a:buNone/>
              <a:defRPr sz="4500">
                <a:solidFill>
                  <a:srgbClr val="FFFFFF"/>
                </a:solidFill>
              </a:defRPr>
            </a:lvl8pPr>
            <a:lvl9pPr lvl="8" algn="ctr">
              <a:lnSpc>
                <a:spcPct val="100000"/>
              </a:lnSpc>
              <a:spcBef>
                <a:spcPts val="0"/>
              </a:spcBef>
              <a:spcAft>
                <a:spcPts val="0"/>
              </a:spcAft>
              <a:buClr>
                <a:srgbClr val="FFFFFF"/>
              </a:buClr>
              <a:buSzPts val="4500"/>
              <a:buNone/>
              <a:defRPr sz="4500">
                <a:solidFill>
                  <a:srgbClr val="FFFFFF"/>
                </a:solidFill>
              </a:defRPr>
            </a:lvl9pPr>
          </a:lstStyle>
          <a:p>
            <a:endParaRPr/>
          </a:p>
        </p:txBody>
      </p:sp>
      <p:sp>
        <p:nvSpPr>
          <p:cNvPr id="12" name="Google Shape;12;p2"/>
          <p:cNvSpPr txBox="1">
            <a:spLocks noGrp="1"/>
          </p:cNvSpPr>
          <p:nvPr>
            <p:ph type="subTitle" idx="1"/>
          </p:nvPr>
        </p:nvSpPr>
        <p:spPr>
          <a:xfrm>
            <a:off x="597846" y="4033587"/>
            <a:ext cx="8034000" cy="5070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rgbClr val="FFC72C"/>
              </a:buClr>
              <a:buSzPts val="2400"/>
              <a:buNone/>
              <a:defRPr sz="2400">
                <a:solidFill>
                  <a:srgbClr val="FFC72C"/>
                </a:solidFill>
              </a:defRPr>
            </a:lvl1pPr>
            <a:lvl2pPr lvl="1" algn="ctr">
              <a:lnSpc>
                <a:spcPct val="100000"/>
              </a:lnSpc>
              <a:spcBef>
                <a:spcPts val="0"/>
              </a:spcBef>
              <a:spcAft>
                <a:spcPts val="0"/>
              </a:spcAft>
              <a:buClr>
                <a:srgbClr val="FFFFFF"/>
              </a:buClr>
              <a:buSzPts val="2400"/>
              <a:buNone/>
              <a:defRPr sz="2400">
                <a:solidFill>
                  <a:srgbClr val="FFFFFF"/>
                </a:solidFill>
              </a:defRPr>
            </a:lvl2pPr>
            <a:lvl3pPr lvl="2" algn="ctr">
              <a:lnSpc>
                <a:spcPct val="100000"/>
              </a:lnSpc>
              <a:spcBef>
                <a:spcPts val="0"/>
              </a:spcBef>
              <a:spcAft>
                <a:spcPts val="0"/>
              </a:spcAft>
              <a:buClr>
                <a:srgbClr val="FFFFFF"/>
              </a:buClr>
              <a:buSzPts val="2400"/>
              <a:buNone/>
              <a:defRPr sz="2400">
                <a:solidFill>
                  <a:srgbClr val="FFFFFF"/>
                </a:solidFill>
              </a:defRPr>
            </a:lvl3pPr>
            <a:lvl4pPr lvl="3" algn="ctr">
              <a:lnSpc>
                <a:spcPct val="100000"/>
              </a:lnSpc>
              <a:spcBef>
                <a:spcPts val="0"/>
              </a:spcBef>
              <a:spcAft>
                <a:spcPts val="0"/>
              </a:spcAft>
              <a:buClr>
                <a:srgbClr val="FFFFFF"/>
              </a:buClr>
              <a:buSzPts val="2400"/>
              <a:buNone/>
              <a:defRPr sz="2400">
                <a:solidFill>
                  <a:srgbClr val="FFFFFF"/>
                </a:solidFill>
              </a:defRPr>
            </a:lvl4pPr>
            <a:lvl5pPr lvl="4" algn="ctr">
              <a:lnSpc>
                <a:spcPct val="100000"/>
              </a:lnSpc>
              <a:spcBef>
                <a:spcPts val="0"/>
              </a:spcBef>
              <a:spcAft>
                <a:spcPts val="0"/>
              </a:spcAft>
              <a:buClr>
                <a:srgbClr val="FFFFFF"/>
              </a:buClr>
              <a:buSzPts val="2400"/>
              <a:buNone/>
              <a:defRPr sz="2400">
                <a:solidFill>
                  <a:srgbClr val="FFFFFF"/>
                </a:solidFill>
              </a:defRPr>
            </a:lvl5pPr>
            <a:lvl6pPr lvl="5" algn="ctr">
              <a:lnSpc>
                <a:spcPct val="100000"/>
              </a:lnSpc>
              <a:spcBef>
                <a:spcPts val="0"/>
              </a:spcBef>
              <a:spcAft>
                <a:spcPts val="0"/>
              </a:spcAft>
              <a:buClr>
                <a:srgbClr val="FFFFFF"/>
              </a:buClr>
              <a:buSzPts val="2400"/>
              <a:buNone/>
              <a:defRPr sz="2400">
                <a:solidFill>
                  <a:srgbClr val="FFFFFF"/>
                </a:solidFill>
              </a:defRPr>
            </a:lvl6pPr>
            <a:lvl7pPr lvl="6" algn="ctr">
              <a:lnSpc>
                <a:spcPct val="100000"/>
              </a:lnSpc>
              <a:spcBef>
                <a:spcPts val="0"/>
              </a:spcBef>
              <a:spcAft>
                <a:spcPts val="0"/>
              </a:spcAft>
              <a:buClr>
                <a:srgbClr val="FFFFFF"/>
              </a:buClr>
              <a:buSzPts val="2400"/>
              <a:buNone/>
              <a:defRPr sz="2400">
                <a:solidFill>
                  <a:srgbClr val="FFFFFF"/>
                </a:solidFill>
              </a:defRPr>
            </a:lvl7pPr>
            <a:lvl8pPr lvl="7" algn="ctr">
              <a:lnSpc>
                <a:spcPct val="100000"/>
              </a:lnSpc>
              <a:spcBef>
                <a:spcPts val="0"/>
              </a:spcBef>
              <a:spcAft>
                <a:spcPts val="0"/>
              </a:spcAft>
              <a:buClr>
                <a:srgbClr val="FFFFFF"/>
              </a:buClr>
              <a:buSzPts val="2400"/>
              <a:buNone/>
              <a:defRPr sz="2400">
                <a:solidFill>
                  <a:srgbClr val="FFFFFF"/>
                </a:solidFill>
              </a:defRPr>
            </a:lvl8pPr>
            <a:lvl9pPr lvl="8" algn="ctr">
              <a:lnSpc>
                <a:spcPct val="100000"/>
              </a:lnSpc>
              <a:spcBef>
                <a:spcPts val="0"/>
              </a:spcBef>
              <a:spcAft>
                <a:spcPts val="0"/>
              </a:spcAft>
              <a:buClr>
                <a:srgbClr val="FFFFFF"/>
              </a:buClr>
              <a:buSzPts val="2400"/>
              <a:buNone/>
              <a:defRPr sz="2400">
                <a:solidFill>
                  <a:srgbClr val="FFFFFF"/>
                </a:solidFill>
              </a:defRPr>
            </a:lvl9pPr>
          </a:lstStyle>
          <a:p>
            <a:endParaRPr/>
          </a:p>
        </p:txBody>
      </p:sp>
      <p:pic>
        <p:nvPicPr>
          <p:cNvPr id="13" name="Google Shape;13;p2"/>
          <p:cNvPicPr preferRelativeResize="0"/>
          <p:nvPr/>
        </p:nvPicPr>
        <p:blipFill rotWithShape="1">
          <a:blip r:embed="rId3">
            <a:alphaModFix/>
          </a:blip>
          <a:srcRect/>
          <a:stretch/>
        </p:blipFill>
        <p:spPr>
          <a:xfrm>
            <a:off x="2676226" y="954119"/>
            <a:ext cx="3791525" cy="6033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ustom Layout 1 1 1">
  <p:cSld name="CUSTOM_5_1">
    <p:spTree>
      <p:nvGrpSpPr>
        <p:cNvPr id="1" name="Shape 62"/>
        <p:cNvGrpSpPr/>
        <p:nvPr/>
      </p:nvGrpSpPr>
      <p:grpSpPr>
        <a:xfrm>
          <a:off x="0" y="0"/>
          <a:ext cx="0" cy="0"/>
          <a:chOff x="0" y="0"/>
          <a:chExt cx="0" cy="0"/>
        </a:xfrm>
      </p:grpSpPr>
      <p:pic>
        <p:nvPicPr>
          <p:cNvPr id="63" name="Google Shape;63;p11"/>
          <p:cNvPicPr preferRelativeResize="0"/>
          <p:nvPr/>
        </p:nvPicPr>
        <p:blipFill rotWithShape="1">
          <a:blip r:embed="rId2">
            <a:alphaModFix amt="88000"/>
          </a:blip>
          <a:srcRect l="47512"/>
          <a:stretch/>
        </p:blipFill>
        <p:spPr>
          <a:xfrm>
            <a:off x="-2" y="0"/>
            <a:ext cx="4795254" cy="5143500"/>
          </a:xfrm>
          <a:prstGeom prst="rect">
            <a:avLst/>
          </a:prstGeom>
          <a:noFill/>
          <a:ln>
            <a:noFill/>
          </a:ln>
        </p:spPr>
      </p:pic>
      <p:sp>
        <p:nvSpPr>
          <p:cNvPr id="64" name="Google Shape;64;p11"/>
          <p:cNvSpPr/>
          <p:nvPr/>
        </p:nvSpPr>
        <p:spPr>
          <a:xfrm>
            <a:off x="4829400" y="0"/>
            <a:ext cx="4314600" cy="5143500"/>
          </a:xfrm>
          <a:prstGeom prst="rect">
            <a:avLst/>
          </a:prstGeom>
          <a:gradFill>
            <a:gsLst>
              <a:gs pos="0">
                <a:srgbClr val="0A3799"/>
              </a:gs>
              <a:gs pos="100000">
                <a:srgbClr val="0A3799"/>
              </a:gs>
            </a:gsLst>
            <a:lin ang="0" scaled="0"/>
          </a:gra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rgbClr val="FFFFFF"/>
              </a:solidFill>
              <a:latin typeface="Arial"/>
              <a:ea typeface="Arial"/>
              <a:cs typeface="Arial"/>
              <a:sym typeface="Arial"/>
            </a:endParaRPr>
          </a:p>
        </p:txBody>
      </p:sp>
      <p:sp>
        <p:nvSpPr>
          <p:cNvPr id="65" name="Google Shape;65;p11"/>
          <p:cNvSpPr txBox="1">
            <a:spLocks noGrp="1"/>
          </p:cNvSpPr>
          <p:nvPr>
            <p:ph type="title"/>
          </p:nvPr>
        </p:nvSpPr>
        <p:spPr>
          <a:xfrm>
            <a:off x="5028775" y="205750"/>
            <a:ext cx="3934800" cy="4770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b="1">
                <a:solidFill>
                  <a:srgbClr val="FFFFFF"/>
                </a:solidFill>
              </a:defRPr>
            </a:lvl1pPr>
            <a:lvl2pPr lvl="1" algn="ctr">
              <a:lnSpc>
                <a:spcPct val="100000"/>
              </a:lnSpc>
              <a:spcBef>
                <a:spcPts val="0"/>
              </a:spcBef>
              <a:spcAft>
                <a:spcPts val="0"/>
              </a:spcAft>
              <a:buClr>
                <a:srgbClr val="FFFFFF"/>
              </a:buClr>
              <a:buSzPts val="3600"/>
              <a:buNone/>
              <a:defRPr sz="3600" b="1">
                <a:solidFill>
                  <a:srgbClr val="FFFFFF"/>
                </a:solidFill>
              </a:defRPr>
            </a:lvl2pPr>
            <a:lvl3pPr lvl="2" algn="ctr">
              <a:lnSpc>
                <a:spcPct val="100000"/>
              </a:lnSpc>
              <a:spcBef>
                <a:spcPts val="0"/>
              </a:spcBef>
              <a:spcAft>
                <a:spcPts val="0"/>
              </a:spcAft>
              <a:buClr>
                <a:srgbClr val="FFFFFF"/>
              </a:buClr>
              <a:buSzPts val="3600"/>
              <a:buNone/>
              <a:defRPr sz="3600" b="1">
                <a:solidFill>
                  <a:srgbClr val="FFFFFF"/>
                </a:solidFill>
              </a:defRPr>
            </a:lvl3pPr>
            <a:lvl4pPr lvl="3" algn="ctr">
              <a:lnSpc>
                <a:spcPct val="100000"/>
              </a:lnSpc>
              <a:spcBef>
                <a:spcPts val="0"/>
              </a:spcBef>
              <a:spcAft>
                <a:spcPts val="0"/>
              </a:spcAft>
              <a:buClr>
                <a:srgbClr val="FFFFFF"/>
              </a:buClr>
              <a:buSzPts val="3600"/>
              <a:buNone/>
              <a:defRPr sz="3600" b="1">
                <a:solidFill>
                  <a:srgbClr val="FFFFFF"/>
                </a:solidFill>
              </a:defRPr>
            </a:lvl4pPr>
            <a:lvl5pPr lvl="4" algn="ctr">
              <a:lnSpc>
                <a:spcPct val="100000"/>
              </a:lnSpc>
              <a:spcBef>
                <a:spcPts val="0"/>
              </a:spcBef>
              <a:spcAft>
                <a:spcPts val="0"/>
              </a:spcAft>
              <a:buClr>
                <a:srgbClr val="FFFFFF"/>
              </a:buClr>
              <a:buSzPts val="3600"/>
              <a:buNone/>
              <a:defRPr sz="3600" b="1">
                <a:solidFill>
                  <a:srgbClr val="FFFFFF"/>
                </a:solidFill>
              </a:defRPr>
            </a:lvl5pPr>
            <a:lvl6pPr lvl="5" algn="ctr">
              <a:lnSpc>
                <a:spcPct val="100000"/>
              </a:lnSpc>
              <a:spcBef>
                <a:spcPts val="0"/>
              </a:spcBef>
              <a:spcAft>
                <a:spcPts val="0"/>
              </a:spcAft>
              <a:buClr>
                <a:srgbClr val="FFFFFF"/>
              </a:buClr>
              <a:buSzPts val="3600"/>
              <a:buNone/>
              <a:defRPr sz="3600" b="1">
                <a:solidFill>
                  <a:srgbClr val="FFFFFF"/>
                </a:solidFill>
              </a:defRPr>
            </a:lvl6pPr>
            <a:lvl7pPr lvl="6" algn="ctr">
              <a:lnSpc>
                <a:spcPct val="100000"/>
              </a:lnSpc>
              <a:spcBef>
                <a:spcPts val="0"/>
              </a:spcBef>
              <a:spcAft>
                <a:spcPts val="0"/>
              </a:spcAft>
              <a:buClr>
                <a:srgbClr val="FFFFFF"/>
              </a:buClr>
              <a:buSzPts val="3600"/>
              <a:buNone/>
              <a:defRPr sz="3600" b="1">
                <a:solidFill>
                  <a:srgbClr val="FFFFFF"/>
                </a:solidFill>
              </a:defRPr>
            </a:lvl7pPr>
            <a:lvl8pPr lvl="7" algn="ctr">
              <a:lnSpc>
                <a:spcPct val="100000"/>
              </a:lnSpc>
              <a:spcBef>
                <a:spcPts val="0"/>
              </a:spcBef>
              <a:spcAft>
                <a:spcPts val="0"/>
              </a:spcAft>
              <a:buClr>
                <a:srgbClr val="FFFFFF"/>
              </a:buClr>
              <a:buSzPts val="3600"/>
              <a:buNone/>
              <a:defRPr sz="3600" b="1">
                <a:solidFill>
                  <a:srgbClr val="FFFFFF"/>
                </a:solidFill>
              </a:defRPr>
            </a:lvl8pPr>
            <a:lvl9pPr lvl="8" algn="ctr">
              <a:lnSpc>
                <a:spcPct val="100000"/>
              </a:lnSpc>
              <a:spcBef>
                <a:spcPts val="0"/>
              </a:spcBef>
              <a:spcAft>
                <a:spcPts val="0"/>
              </a:spcAft>
              <a:buClr>
                <a:srgbClr val="FFFFFF"/>
              </a:buClr>
              <a:buSzPts val="3600"/>
              <a:buNone/>
              <a:defRPr sz="3600" b="1">
                <a:solidFill>
                  <a:srgbClr val="FFFFFF"/>
                </a:solidFill>
              </a:defRPr>
            </a:lvl9pPr>
          </a:lstStyle>
          <a:p>
            <a:endParaRPr/>
          </a:p>
        </p:txBody>
      </p:sp>
      <p:pic>
        <p:nvPicPr>
          <p:cNvPr id="66" name="Google Shape;66;p11"/>
          <p:cNvPicPr preferRelativeResize="0"/>
          <p:nvPr/>
        </p:nvPicPr>
        <p:blipFill rotWithShape="1">
          <a:blip r:embed="rId3">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Accent Highlight 1">
  <p:cSld name="SECTION_HEADER_2_1">
    <p:bg>
      <p:bgPr>
        <a:blipFill>
          <a:blip r:embed="rId2">
            <a:alphaModFix/>
          </a:blip>
          <a:stretch>
            <a:fillRect/>
          </a:stretch>
        </a:blipFill>
        <a:effectLst/>
      </p:bgPr>
    </p:bg>
    <p:spTree>
      <p:nvGrpSpPr>
        <p:cNvPr id="1" name="Shape 67"/>
        <p:cNvGrpSpPr/>
        <p:nvPr/>
      </p:nvGrpSpPr>
      <p:grpSpPr>
        <a:xfrm>
          <a:off x="0" y="0"/>
          <a:ext cx="0" cy="0"/>
          <a:chOff x="0" y="0"/>
          <a:chExt cx="0" cy="0"/>
        </a:xfrm>
      </p:grpSpPr>
      <p:sp>
        <p:nvSpPr>
          <p:cNvPr id="68" name="Google Shape;68;p12"/>
          <p:cNvSpPr/>
          <p:nvPr/>
        </p:nvSpPr>
        <p:spPr>
          <a:xfrm>
            <a:off x="-12" y="0"/>
            <a:ext cx="9144000" cy="5143500"/>
          </a:xfrm>
          <a:prstGeom prst="rect">
            <a:avLst/>
          </a:prstGeom>
          <a:solidFill>
            <a:srgbClr val="0A3799">
              <a:alpha val="5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 name="Google Shape;69;p12"/>
          <p:cNvSpPr txBox="1">
            <a:spLocks noGrp="1"/>
          </p:cNvSpPr>
          <p:nvPr>
            <p:ph type="sldNum" idx="12"/>
          </p:nvPr>
        </p:nvSpPr>
        <p:spPr>
          <a:xfrm>
            <a:off x="8463883" y="4635442"/>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70" name="Google Shape;70;p12"/>
          <p:cNvSpPr/>
          <p:nvPr/>
        </p:nvSpPr>
        <p:spPr>
          <a:xfrm>
            <a:off x="0" y="0"/>
            <a:ext cx="4314600" cy="5143500"/>
          </a:xfrm>
          <a:prstGeom prst="rect">
            <a:avLst/>
          </a:prstGeom>
          <a:solidFill>
            <a:srgbClr val="FFFFFF"/>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rgbClr val="FFFFFF"/>
              </a:solidFill>
              <a:latin typeface="Arial"/>
              <a:ea typeface="Arial"/>
              <a:cs typeface="Arial"/>
              <a:sym typeface="Arial"/>
            </a:endParaRPr>
          </a:p>
        </p:txBody>
      </p:sp>
      <p:pic>
        <p:nvPicPr>
          <p:cNvPr id="71" name="Google Shape;71;p12"/>
          <p:cNvPicPr preferRelativeResize="0"/>
          <p:nvPr/>
        </p:nvPicPr>
        <p:blipFill rotWithShape="1">
          <a:blip r:embed="rId3">
            <a:alphaModFix/>
          </a:blip>
          <a:srcRect/>
          <a:stretch/>
        </p:blipFill>
        <p:spPr>
          <a:xfrm>
            <a:off x="181200" y="4743821"/>
            <a:ext cx="1460651" cy="232425"/>
          </a:xfrm>
          <a:prstGeom prst="rect">
            <a:avLst/>
          </a:prstGeom>
          <a:noFill/>
          <a:ln>
            <a:noFill/>
          </a:ln>
        </p:spPr>
      </p:pic>
      <p:sp>
        <p:nvSpPr>
          <p:cNvPr id="72" name="Google Shape;72;p12"/>
          <p:cNvSpPr txBox="1">
            <a:spLocks noGrp="1"/>
          </p:cNvSpPr>
          <p:nvPr>
            <p:ph type="title"/>
          </p:nvPr>
        </p:nvSpPr>
        <p:spPr>
          <a:xfrm>
            <a:off x="199375" y="205750"/>
            <a:ext cx="3934800" cy="4429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b="1"/>
            </a:lvl1pPr>
            <a:lvl2pPr lvl="1" algn="ctr">
              <a:lnSpc>
                <a:spcPct val="100000"/>
              </a:lnSpc>
              <a:spcBef>
                <a:spcPts val="0"/>
              </a:spcBef>
              <a:spcAft>
                <a:spcPts val="0"/>
              </a:spcAft>
              <a:buSzPts val="3600"/>
              <a:buNone/>
              <a:defRPr sz="3600" b="1"/>
            </a:lvl2pPr>
            <a:lvl3pPr lvl="2" algn="ctr">
              <a:lnSpc>
                <a:spcPct val="100000"/>
              </a:lnSpc>
              <a:spcBef>
                <a:spcPts val="0"/>
              </a:spcBef>
              <a:spcAft>
                <a:spcPts val="0"/>
              </a:spcAft>
              <a:buSzPts val="3600"/>
              <a:buNone/>
              <a:defRPr sz="3600" b="1"/>
            </a:lvl3pPr>
            <a:lvl4pPr lvl="3" algn="ctr">
              <a:lnSpc>
                <a:spcPct val="100000"/>
              </a:lnSpc>
              <a:spcBef>
                <a:spcPts val="0"/>
              </a:spcBef>
              <a:spcAft>
                <a:spcPts val="0"/>
              </a:spcAft>
              <a:buSzPts val="3600"/>
              <a:buNone/>
              <a:defRPr sz="3600" b="1"/>
            </a:lvl4pPr>
            <a:lvl5pPr lvl="4" algn="ctr">
              <a:lnSpc>
                <a:spcPct val="100000"/>
              </a:lnSpc>
              <a:spcBef>
                <a:spcPts val="0"/>
              </a:spcBef>
              <a:spcAft>
                <a:spcPts val="0"/>
              </a:spcAft>
              <a:buSzPts val="3600"/>
              <a:buNone/>
              <a:defRPr sz="3600" b="1"/>
            </a:lvl5pPr>
            <a:lvl6pPr lvl="5" algn="ctr">
              <a:lnSpc>
                <a:spcPct val="100000"/>
              </a:lnSpc>
              <a:spcBef>
                <a:spcPts val="0"/>
              </a:spcBef>
              <a:spcAft>
                <a:spcPts val="0"/>
              </a:spcAft>
              <a:buSzPts val="3600"/>
              <a:buNone/>
              <a:defRPr sz="3600" b="1"/>
            </a:lvl6pPr>
            <a:lvl7pPr lvl="6" algn="ctr">
              <a:lnSpc>
                <a:spcPct val="100000"/>
              </a:lnSpc>
              <a:spcBef>
                <a:spcPts val="0"/>
              </a:spcBef>
              <a:spcAft>
                <a:spcPts val="0"/>
              </a:spcAft>
              <a:buSzPts val="3600"/>
              <a:buNone/>
              <a:defRPr sz="3600" b="1"/>
            </a:lvl7pPr>
            <a:lvl8pPr lvl="7" algn="ctr">
              <a:lnSpc>
                <a:spcPct val="100000"/>
              </a:lnSpc>
              <a:spcBef>
                <a:spcPts val="0"/>
              </a:spcBef>
              <a:spcAft>
                <a:spcPts val="0"/>
              </a:spcAft>
              <a:buSzPts val="3600"/>
              <a:buNone/>
              <a:defRPr sz="3600" b="1"/>
            </a:lvl8pPr>
            <a:lvl9pPr lvl="8" algn="ctr">
              <a:lnSpc>
                <a:spcPct val="100000"/>
              </a:lnSpc>
              <a:spcBef>
                <a:spcPts val="0"/>
              </a:spcBef>
              <a:spcAft>
                <a:spcPts val="0"/>
              </a:spcAft>
              <a:buSzPts val="3600"/>
              <a:buNone/>
              <a:defRPr sz="3600" b="1"/>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ustom Layout 2 1 1">
  <p:cSld name="CUSTOM_1_1_1">
    <p:spTree>
      <p:nvGrpSpPr>
        <p:cNvPr id="1" name="Shape 73"/>
        <p:cNvGrpSpPr/>
        <p:nvPr/>
      </p:nvGrpSpPr>
      <p:grpSpPr>
        <a:xfrm>
          <a:off x="0" y="0"/>
          <a:ext cx="0" cy="0"/>
          <a:chOff x="0" y="0"/>
          <a:chExt cx="0" cy="0"/>
        </a:xfrm>
      </p:grpSpPr>
      <p:pic>
        <p:nvPicPr>
          <p:cNvPr id="74" name="Google Shape;74;p13"/>
          <p:cNvPicPr preferRelativeResize="0"/>
          <p:nvPr/>
        </p:nvPicPr>
        <p:blipFill rotWithShape="1">
          <a:blip r:embed="rId2">
            <a:alphaModFix/>
          </a:blip>
          <a:srcRect l="7448" t="13362" r="5738" b="12321"/>
          <a:stretch/>
        </p:blipFill>
        <p:spPr>
          <a:xfrm>
            <a:off x="0" y="0"/>
            <a:ext cx="5027024" cy="5143499"/>
          </a:xfrm>
          <a:prstGeom prst="rect">
            <a:avLst/>
          </a:prstGeom>
          <a:noFill/>
          <a:ln>
            <a:noFill/>
          </a:ln>
        </p:spPr>
      </p:pic>
      <p:sp>
        <p:nvSpPr>
          <p:cNvPr id="75" name="Google Shape;75;p13"/>
          <p:cNvSpPr txBox="1"/>
          <p:nvPr/>
        </p:nvSpPr>
        <p:spPr>
          <a:xfrm>
            <a:off x="0" y="0"/>
            <a:ext cx="5027100" cy="5143500"/>
          </a:xfrm>
          <a:prstGeom prst="rect">
            <a:avLst/>
          </a:prstGeom>
          <a:solidFill>
            <a:srgbClr val="0A6B7C">
              <a:alpha val="29411"/>
            </a:srgbClr>
          </a:solidFill>
          <a:ln>
            <a:noFill/>
          </a:ln>
        </p:spPr>
        <p:txBody>
          <a:bodyPr spcFirstLastPara="1" wrap="square" lIns="365750" tIns="45700" rIns="365750"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 name="Google Shape;76;p13"/>
          <p:cNvSpPr/>
          <p:nvPr/>
        </p:nvSpPr>
        <p:spPr>
          <a:xfrm>
            <a:off x="5027100" y="0"/>
            <a:ext cx="4116900" cy="51435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rgbClr val="FFFFFF"/>
              </a:solidFill>
              <a:latin typeface="Arial"/>
              <a:ea typeface="Arial"/>
              <a:cs typeface="Arial"/>
              <a:sym typeface="Arial"/>
            </a:endParaRPr>
          </a:p>
        </p:txBody>
      </p:sp>
      <p:sp>
        <p:nvSpPr>
          <p:cNvPr id="77" name="Google Shape;77;p13"/>
          <p:cNvSpPr txBox="1">
            <a:spLocks noGrp="1"/>
          </p:cNvSpPr>
          <p:nvPr>
            <p:ph type="title"/>
          </p:nvPr>
        </p:nvSpPr>
        <p:spPr>
          <a:xfrm>
            <a:off x="5094000" y="164250"/>
            <a:ext cx="3934800" cy="48120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b="1">
                <a:solidFill>
                  <a:srgbClr val="FFFFFF"/>
                </a:solidFill>
              </a:defRPr>
            </a:lvl1pPr>
            <a:lvl2pPr lvl="1" algn="ctr">
              <a:lnSpc>
                <a:spcPct val="100000"/>
              </a:lnSpc>
              <a:spcBef>
                <a:spcPts val="0"/>
              </a:spcBef>
              <a:spcAft>
                <a:spcPts val="0"/>
              </a:spcAft>
              <a:buSzPts val="3600"/>
              <a:buNone/>
              <a:defRPr sz="3600" b="1"/>
            </a:lvl2pPr>
            <a:lvl3pPr lvl="2" algn="ctr">
              <a:lnSpc>
                <a:spcPct val="100000"/>
              </a:lnSpc>
              <a:spcBef>
                <a:spcPts val="0"/>
              </a:spcBef>
              <a:spcAft>
                <a:spcPts val="0"/>
              </a:spcAft>
              <a:buSzPts val="3600"/>
              <a:buNone/>
              <a:defRPr sz="3600" b="1"/>
            </a:lvl3pPr>
            <a:lvl4pPr lvl="3" algn="ctr">
              <a:lnSpc>
                <a:spcPct val="100000"/>
              </a:lnSpc>
              <a:spcBef>
                <a:spcPts val="0"/>
              </a:spcBef>
              <a:spcAft>
                <a:spcPts val="0"/>
              </a:spcAft>
              <a:buSzPts val="3600"/>
              <a:buNone/>
              <a:defRPr sz="3600" b="1"/>
            </a:lvl4pPr>
            <a:lvl5pPr lvl="4" algn="ctr">
              <a:lnSpc>
                <a:spcPct val="100000"/>
              </a:lnSpc>
              <a:spcBef>
                <a:spcPts val="0"/>
              </a:spcBef>
              <a:spcAft>
                <a:spcPts val="0"/>
              </a:spcAft>
              <a:buSzPts val="3600"/>
              <a:buNone/>
              <a:defRPr sz="3600" b="1"/>
            </a:lvl5pPr>
            <a:lvl6pPr lvl="5" algn="ctr">
              <a:lnSpc>
                <a:spcPct val="100000"/>
              </a:lnSpc>
              <a:spcBef>
                <a:spcPts val="0"/>
              </a:spcBef>
              <a:spcAft>
                <a:spcPts val="0"/>
              </a:spcAft>
              <a:buSzPts val="3600"/>
              <a:buNone/>
              <a:defRPr sz="3600" b="1"/>
            </a:lvl6pPr>
            <a:lvl7pPr lvl="6" algn="ctr">
              <a:lnSpc>
                <a:spcPct val="100000"/>
              </a:lnSpc>
              <a:spcBef>
                <a:spcPts val="0"/>
              </a:spcBef>
              <a:spcAft>
                <a:spcPts val="0"/>
              </a:spcAft>
              <a:buSzPts val="3600"/>
              <a:buNone/>
              <a:defRPr sz="3600" b="1"/>
            </a:lvl7pPr>
            <a:lvl8pPr lvl="7" algn="ctr">
              <a:lnSpc>
                <a:spcPct val="100000"/>
              </a:lnSpc>
              <a:spcBef>
                <a:spcPts val="0"/>
              </a:spcBef>
              <a:spcAft>
                <a:spcPts val="0"/>
              </a:spcAft>
              <a:buSzPts val="3600"/>
              <a:buNone/>
              <a:defRPr sz="3600" b="1"/>
            </a:lvl8pPr>
            <a:lvl9pPr lvl="8" algn="ctr">
              <a:lnSpc>
                <a:spcPct val="100000"/>
              </a:lnSpc>
              <a:spcBef>
                <a:spcPts val="0"/>
              </a:spcBef>
              <a:spcAft>
                <a:spcPts val="0"/>
              </a:spcAft>
              <a:buSzPts val="3600"/>
              <a:buNone/>
              <a:defRPr sz="3600" b="1"/>
            </a:lvl9pPr>
          </a:lstStyle>
          <a:p>
            <a:endParaRPr/>
          </a:p>
        </p:txBody>
      </p:sp>
      <p:pic>
        <p:nvPicPr>
          <p:cNvPr id="78" name="Google Shape;78;p13"/>
          <p:cNvPicPr preferRelativeResize="0"/>
          <p:nvPr/>
        </p:nvPicPr>
        <p:blipFill rotWithShape="1">
          <a:blip r:embed="rId3">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ustom Layout 4 1 2">
  <p:cSld name="CUSTOM_3_1_2">
    <p:spTree>
      <p:nvGrpSpPr>
        <p:cNvPr id="1" name="Shape 79"/>
        <p:cNvGrpSpPr/>
        <p:nvPr/>
      </p:nvGrpSpPr>
      <p:grpSpPr>
        <a:xfrm>
          <a:off x="0" y="0"/>
          <a:ext cx="0" cy="0"/>
          <a:chOff x="0" y="0"/>
          <a:chExt cx="0" cy="0"/>
        </a:xfrm>
      </p:grpSpPr>
      <p:pic>
        <p:nvPicPr>
          <p:cNvPr id="80" name="Google Shape;80;p14"/>
          <p:cNvPicPr preferRelativeResize="0"/>
          <p:nvPr/>
        </p:nvPicPr>
        <p:blipFill rotWithShape="1">
          <a:blip r:embed="rId2">
            <a:alphaModFix amt="85000"/>
          </a:blip>
          <a:srcRect/>
          <a:stretch/>
        </p:blipFill>
        <p:spPr>
          <a:xfrm>
            <a:off x="-3" y="0"/>
            <a:ext cx="4303553" cy="5143501"/>
          </a:xfrm>
          <a:prstGeom prst="rect">
            <a:avLst/>
          </a:prstGeom>
          <a:noFill/>
          <a:ln>
            <a:noFill/>
          </a:ln>
        </p:spPr>
      </p:pic>
      <p:pic>
        <p:nvPicPr>
          <p:cNvPr id="81" name="Google Shape;81;p14"/>
          <p:cNvPicPr preferRelativeResize="0"/>
          <p:nvPr/>
        </p:nvPicPr>
        <p:blipFill rotWithShape="1">
          <a:blip r:embed="rId3">
            <a:alphaModFix/>
          </a:blip>
          <a:srcRect/>
          <a:stretch/>
        </p:blipFill>
        <p:spPr>
          <a:xfrm>
            <a:off x="181200" y="4743821"/>
            <a:ext cx="1460651" cy="232425"/>
          </a:xfrm>
          <a:prstGeom prst="rect">
            <a:avLst/>
          </a:prstGeom>
          <a:noFill/>
          <a:ln>
            <a:noFill/>
          </a:ln>
        </p:spPr>
      </p:pic>
      <p:sp>
        <p:nvSpPr>
          <p:cNvPr id="82" name="Google Shape;82;p14"/>
          <p:cNvSpPr/>
          <p:nvPr/>
        </p:nvSpPr>
        <p:spPr>
          <a:xfrm>
            <a:off x="4303550" y="0"/>
            <a:ext cx="4840500" cy="5143500"/>
          </a:xfrm>
          <a:prstGeom prst="rect">
            <a:avLst/>
          </a:prstGeom>
          <a:solidFill>
            <a:srgbClr val="0A3799"/>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rgbClr val="FFFFFF"/>
              </a:solidFill>
              <a:latin typeface="Arial"/>
              <a:ea typeface="Arial"/>
              <a:cs typeface="Arial"/>
              <a:sym typeface="Arial"/>
            </a:endParaRPr>
          </a:p>
        </p:txBody>
      </p:sp>
      <p:sp>
        <p:nvSpPr>
          <p:cNvPr id="83" name="Google Shape;83;p14"/>
          <p:cNvSpPr txBox="1">
            <a:spLocks noGrp="1"/>
          </p:cNvSpPr>
          <p:nvPr>
            <p:ph type="title"/>
          </p:nvPr>
        </p:nvSpPr>
        <p:spPr>
          <a:xfrm>
            <a:off x="4527224" y="205750"/>
            <a:ext cx="4414500" cy="4770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b="1">
                <a:solidFill>
                  <a:srgbClr val="FFFFFF"/>
                </a:solidFill>
              </a:defRPr>
            </a:lvl1pPr>
            <a:lvl2pPr lvl="1" algn="ctr">
              <a:lnSpc>
                <a:spcPct val="100000"/>
              </a:lnSpc>
              <a:spcBef>
                <a:spcPts val="0"/>
              </a:spcBef>
              <a:spcAft>
                <a:spcPts val="0"/>
              </a:spcAft>
              <a:buClr>
                <a:srgbClr val="FFFFFF"/>
              </a:buClr>
              <a:buSzPts val="3600"/>
              <a:buNone/>
              <a:defRPr sz="3600" b="1">
                <a:solidFill>
                  <a:srgbClr val="FFFFFF"/>
                </a:solidFill>
              </a:defRPr>
            </a:lvl2pPr>
            <a:lvl3pPr lvl="2" algn="ctr">
              <a:lnSpc>
                <a:spcPct val="100000"/>
              </a:lnSpc>
              <a:spcBef>
                <a:spcPts val="0"/>
              </a:spcBef>
              <a:spcAft>
                <a:spcPts val="0"/>
              </a:spcAft>
              <a:buClr>
                <a:srgbClr val="FFFFFF"/>
              </a:buClr>
              <a:buSzPts val="3600"/>
              <a:buNone/>
              <a:defRPr sz="3600" b="1">
                <a:solidFill>
                  <a:srgbClr val="FFFFFF"/>
                </a:solidFill>
              </a:defRPr>
            </a:lvl3pPr>
            <a:lvl4pPr lvl="3" algn="ctr">
              <a:lnSpc>
                <a:spcPct val="100000"/>
              </a:lnSpc>
              <a:spcBef>
                <a:spcPts val="0"/>
              </a:spcBef>
              <a:spcAft>
                <a:spcPts val="0"/>
              </a:spcAft>
              <a:buClr>
                <a:srgbClr val="FFFFFF"/>
              </a:buClr>
              <a:buSzPts val="3600"/>
              <a:buNone/>
              <a:defRPr sz="3600" b="1">
                <a:solidFill>
                  <a:srgbClr val="FFFFFF"/>
                </a:solidFill>
              </a:defRPr>
            </a:lvl4pPr>
            <a:lvl5pPr lvl="4" algn="ctr">
              <a:lnSpc>
                <a:spcPct val="100000"/>
              </a:lnSpc>
              <a:spcBef>
                <a:spcPts val="0"/>
              </a:spcBef>
              <a:spcAft>
                <a:spcPts val="0"/>
              </a:spcAft>
              <a:buClr>
                <a:srgbClr val="FFFFFF"/>
              </a:buClr>
              <a:buSzPts val="3600"/>
              <a:buNone/>
              <a:defRPr sz="3600" b="1">
                <a:solidFill>
                  <a:srgbClr val="FFFFFF"/>
                </a:solidFill>
              </a:defRPr>
            </a:lvl5pPr>
            <a:lvl6pPr lvl="5" algn="ctr">
              <a:lnSpc>
                <a:spcPct val="100000"/>
              </a:lnSpc>
              <a:spcBef>
                <a:spcPts val="0"/>
              </a:spcBef>
              <a:spcAft>
                <a:spcPts val="0"/>
              </a:spcAft>
              <a:buClr>
                <a:srgbClr val="FFFFFF"/>
              </a:buClr>
              <a:buSzPts val="3600"/>
              <a:buNone/>
              <a:defRPr sz="3600" b="1">
                <a:solidFill>
                  <a:srgbClr val="FFFFFF"/>
                </a:solidFill>
              </a:defRPr>
            </a:lvl6pPr>
            <a:lvl7pPr lvl="6" algn="ctr">
              <a:lnSpc>
                <a:spcPct val="100000"/>
              </a:lnSpc>
              <a:spcBef>
                <a:spcPts val="0"/>
              </a:spcBef>
              <a:spcAft>
                <a:spcPts val="0"/>
              </a:spcAft>
              <a:buClr>
                <a:srgbClr val="FFFFFF"/>
              </a:buClr>
              <a:buSzPts val="3600"/>
              <a:buNone/>
              <a:defRPr sz="3600" b="1">
                <a:solidFill>
                  <a:srgbClr val="FFFFFF"/>
                </a:solidFill>
              </a:defRPr>
            </a:lvl7pPr>
            <a:lvl8pPr lvl="7" algn="ctr">
              <a:lnSpc>
                <a:spcPct val="100000"/>
              </a:lnSpc>
              <a:spcBef>
                <a:spcPts val="0"/>
              </a:spcBef>
              <a:spcAft>
                <a:spcPts val="0"/>
              </a:spcAft>
              <a:buClr>
                <a:srgbClr val="FFFFFF"/>
              </a:buClr>
              <a:buSzPts val="3600"/>
              <a:buNone/>
              <a:defRPr sz="3600" b="1">
                <a:solidFill>
                  <a:srgbClr val="FFFFFF"/>
                </a:solidFill>
              </a:defRPr>
            </a:lvl8pPr>
            <a:lvl9pPr lvl="8" algn="ctr">
              <a:lnSpc>
                <a:spcPct val="100000"/>
              </a:lnSpc>
              <a:spcBef>
                <a:spcPts val="0"/>
              </a:spcBef>
              <a:spcAft>
                <a:spcPts val="0"/>
              </a:spcAft>
              <a:buClr>
                <a:srgbClr val="FFFFFF"/>
              </a:buClr>
              <a:buSzPts val="3600"/>
              <a:buNone/>
              <a:defRPr sz="3600" b="1">
                <a:solidFill>
                  <a:srgbClr val="FFFFFF"/>
                </a:solidFill>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ustom Layout 3 1 1">
  <p:cSld name="CUSTOM_2_1_1">
    <p:spTree>
      <p:nvGrpSpPr>
        <p:cNvPr id="1" name="Shape 84"/>
        <p:cNvGrpSpPr/>
        <p:nvPr/>
      </p:nvGrpSpPr>
      <p:grpSpPr>
        <a:xfrm>
          <a:off x="0" y="0"/>
          <a:ext cx="0" cy="0"/>
          <a:chOff x="0" y="0"/>
          <a:chExt cx="0" cy="0"/>
        </a:xfrm>
      </p:grpSpPr>
      <p:pic>
        <p:nvPicPr>
          <p:cNvPr id="85" name="Google Shape;85;p15"/>
          <p:cNvPicPr preferRelativeResize="0"/>
          <p:nvPr/>
        </p:nvPicPr>
        <p:blipFill rotWithShape="1">
          <a:blip r:embed="rId2">
            <a:alphaModFix amt="79000"/>
          </a:blip>
          <a:srcRect/>
          <a:stretch/>
        </p:blipFill>
        <p:spPr>
          <a:xfrm>
            <a:off x="0" y="0"/>
            <a:ext cx="4303550" cy="5143499"/>
          </a:xfrm>
          <a:prstGeom prst="rect">
            <a:avLst/>
          </a:prstGeom>
          <a:noFill/>
          <a:ln>
            <a:noFill/>
          </a:ln>
        </p:spPr>
      </p:pic>
      <p:sp>
        <p:nvSpPr>
          <p:cNvPr id="86" name="Google Shape;86;p15"/>
          <p:cNvSpPr txBox="1">
            <a:spLocks noGrp="1"/>
          </p:cNvSpPr>
          <p:nvPr>
            <p:ph type="title"/>
          </p:nvPr>
        </p:nvSpPr>
        <p:spPr>
          <a:xfrm>
            <a:off x="4490200" y="174650"/>
            <a:ext cx="4538700" cy="48015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b="1"/>
            </a:lvl1pPr>
            <a:lvl2pPr lvl="1" algn="ctr">
              <a:lnSpc>
                <a:spcPct val="100000"/>
              </a:lnSpc>
              <a:spcBef>
                <a:spcPts val="0"/>
              </a:spcBef>
              <a:spcAft>
                <a:spcPts val="0"/>
              </a:spcAft>
              <a:buSzPts val="3600"/>
              <a:buNone/>
              <a:defRPr sz="3600" b="1"/>
            </a:lvl2pPr>
            <a:lvl3pPr lvl="2" algn="ctr">
              <a:lnSpc>
                <a:spcPct val="100000"/>
              </a:lnSpc>
              <a:spcBef>
                <a:spcPts val="0"/>
              </a:spcBef>
              <a:spcAft>
                <a:spcPts val="0"/>
              </a:spcAft>
              <a:buSzPts val="3600"/>
              <a:buNone/>
              <a:defRPr sz="3600" b="1"/>
            </a:lvl3pPr>
            <a:lvl4pPr lvl="3" algn="ctr">
              <a:lnSpc>
                <a:spcPct val="100000"/>
              </a:lnSpc>
              <a:spcBef>
                <a:spcPts val="0"/>
              </a:spcBef>
              <a:spcAft>
                <a:spcPts val="0"/>
              </a:spcAft>
              <a:buSzPts val="3600"/>
              <a:buNone/>
              <a:defRPr sz="3600" b="1"/>
            </a:lvl4pPr>
            <a:lvl5pPr lvl="4" algn="ctr">
              <a:lnSpc>
                <a:spcPct val="100000"/>
              </a:lnSpc>
              <a:spcBef>
                <a:spcPts val="0"/>
              </a:spcBef>
              <a:spcAft>
                <a:spcPts val="0"/>
              </a:spcAft>
              <a:buSzPts val="3600"/>
              <a:buNone/>
              <a:defRPr sz="3600" b="1"/>
            </a:lvl5pPr>
            <a:lvl6pPr lvl="5" algn="ctr">
              <a:lnSpc>
                <a:spcPct val="100000"/>
              </a:lnSpc>
              <a:spcBef>
                <a:spcPts val="0"/>
              </a:spcBef>
              <a:spcAft>
                <a:spcPts val="0"/>
              </a:spcAft>
              <a:buSzPts val="3600"/>
              <a:buNone/>
              <a:defRPr sz="3600" b="1"/>
            </a:lvl6pPr>
            <a:lvl7pPr lvl="6" algn="ctr">
              <a:lnSpc>
                <a:spcPct val="100000"/>
              </a:lnSpc>
              <a:spcBef>
                <a:spcPts val="0"/>
              </a:spcBef>
              <a:spcAft>
                <a:spcPts val="0"/>
              </a:spcAft>
              <a:buSzPts val="3600"/>
              <a:buNone/>
              <a:defRPr sz="3600" b="1"/>
            </a:lvl7pPr>
            <a:lvl8pPr lvl="7" algn="ctr">
              <a:lnSpc>
                <a:spcPct val="100000"/>
              </a:lnSpc>
              <a:spcBef>
                <a:spcPts val="0"/>
              </a:spcBef>
              <a:spcAft>
                <a:spcPts val="0"/>
              </a:spcAft>
              <a:buSzPts val="3600"/>
              <a:buNone/>
              <a:defRPr sz="3600" b="1"/>
            </a:lvl8pPr>
            <a:lvl9pPr lvl="8" algn="ctr">
              <a:lnSpc>
                <a:spcPct val="100000"/>
              </a:lnSpc>
              <a:spcBef>
                <a:spcPts val="0"/>
              </a:spcBef>
              <a:spcAft>
                <a:spcPts val="0"/>
              </a:spcAft>
              <a:buSzPts val="3600"/>
              <a:buNone/>
              <a:defRPr sz="3600" b="1"/>
            </a:lvl9pPr>
          </a:lstStyle>
          <a:p>
            <a:endParaRPr/>
          </a:p>
        </p:txBody>
      </p:sp>
      <p:pic>
        <p:nvPicPr>
          <p:cNvPr id="87" name="Google Shape;87;p15"/>
          <p:cNvPicPr preferRelativeResize="0"/>
          <p:nvPr/>
        </p:nvPicPr>
        <p:blipFill rotWithShape="1">
          <a:blip r:embed="rId3">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ustom Layout 5 1 1">
  <p:cSld name="CUSTOM_4_1_1">
    <p:spTree>
      <p:nvGrpSpPr>
        <p:cNvPr id="1" name="Shape 88"/>
        <p:cNvGrpSpPr/>
        <p:nvPr/>
      </p:nvGrpSpPr>
      <p:grpSpPr>
        <a:xfrm>
          <a:off x="0" y="0"/>
          <a:ext cx="0" cy="0"/>
          <a:chOff x="0" y="0"/>
          <a:chExt cx="0" cy="0"/>
        </a:xfrm>
      </p:grpSpPr>
      <p:pic>
        <p:nvPicPr>
          <p:cNvPr id="89" name="Google Shape;89;p16"/>
          <p:cNvPicPr preferRelativeResize="0"/>
          <p:nvPr/>
        </p:nvPicPr>
        <p:blipFill rotWithShape="1">
          <a:blip r:embed="rId2">
            <a:alphaModFix amt="61000"/>
          </a:blip>
          <a:srcRect t="17496" r="29532" b="8336"/>
          <a:stretch/>
        </p:blipFill>
        <p:spPr>
          <a:xfrm>
            <a:off x="5070375" y="0"/>
            <a:ext cx="4073625" cy="5143501"/>
          </a:xfrm>
          <a:prstGeom prst="rect">
            <a:avLst/>
          </a:prstGeom>
          <a:noFill/>
          <a:ln>
            <a:noFill/>
          </a:ln>
        </p:spPr>
      </p:pic>
      <p:sp>
        <p:nvSpPr>
          <p:cNvPr id="90" name="Google Shape;90;p16"/>
          <p:cNvSpPr txBox="1">
            <a:spLocks noGrp="1"/>
          </p:cNvSpPr>
          <p:nvPr>
            <p:ph type="title"/>
          </p:nvPr>
        </p:nvSpPr>
        <p:spPr>
          <a:xfrm>
            <a:off x="52725" y="113875"/>
            <a:ext cx="4634100" cy="45423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b="1"/>
            </a:lvl1pPr>
            <a:lvl2pPr lvl="1" algn="ctr">
              <a:lnSpc>
                <a:spcPct val="100000"/>
              </a:lnSpc>
              <a:spcBef>
                <a:spcPts val="0"/>
              </a:spcBef>
              <a:spcAft>
                <a:spcPts val="0"/>
              </a:spcAft>
              <a:buSzPts val="3600"/>
              <a:buNone/>
              <a:defRPr sz="3600" b="1"/>
            </a:lvl2pPr>
            <a:lvl3pPr lvl="2" algn="ctr">
              <a:lnSpc>
                <a:spcPct val="100000"/>
              </a:lnSpc>
              <a:spcBef>
                <a:spcPts val="0"/>
              </a:spcBef>
              <a:spcAft>
                <a:spcPts val="0"/>
              </a:spcAft>
              <a:buSzPts val="3600"/>
              <a:buNone/>
              <a:defRPr sz="3600" b="1"/>
            </a:lvl3pPr>
            <a:lvl4pPr lvl="3" algn="ctr">
              <a:lnSpc>
                <a:spcPct val="100000"/>
              </a:lnSpc>
              <a:spcBef>
                <a:spcPts val="0"/>
              </a:spcBef>
              <a:spcAft>
                <a:spcPts val="0"/>
              </a:spcAft>
              <a:buSzPts val="3600"/>
              <a:buNone/>
              <a:defRPr sz="3600" b="1"/>
            </a:lvl4pPr>
            <a:lvl5pPr lvl="4" algn="ctr">
              <a:lnSpc>
                <a:spcPct val="100000"/>
              </a:lnSpc>
              <a:spcBef>
                <a:spcPts val="0"/>
              </a:spcBef>
              <a:spcAft>
                <a:spcPts val="0"/>
              </a:spcAft>
              <a:buSzPts val="3600"/>
              <a:buNone/>
              <a:defRPr sz="3600" b="1"/>
            </a:lvl5pPr>
            <a:lvl6pPr lvl="5" algn="ctr">
              <a:lnSpc>
                <a:spcPct val="100000"/>
              </a:lnSpc>
              <a:spcBef>
                <a:spcPts val="0"/>
              </a:spcBef>
              <a:spcAft>
                <a:spcPts val="0"/>
              </a:spcAft>
              <a:buSzPts val="3600"/>
              <a:buNone/>
              <a:defRPr sz="3600" b="1"/>
            </a:lvl6pPr>
            <a:lvl7pPr lvl="6" algn="ctr">
              <a:lnSpc>
                <a:spcPct val="100000"/>
              </a:lnSpc>
              <a:spcBef>
                <a:spcPts val="0"/>
              </a:spcBef>
              <a:spcAft>
                <a:spcPts val="0"/>
              </a:spcAft>
              <a:buSzPts val="3600"/>
              <a:buNone/>
              <a:defRPr sz="3600" b="1"/>
            </a:lvl7pPr>
            <a:lvl8pPr lvl="7" algn="ctr">
              <a:lnSpc>
                <a:spcPct val="100000"/>
              </a:lnSpc>
              <a:spcBef>
                <a:spcPts val="0"/>
              </a:spcBef>
              <a:spcAft>
                <a:spcPts val="0"/>
              </a:spcAft>
              <a:buSzPts val="3600"/>
              <a:buNone/>
              <a:defRPr sz="3600" b="1"/>
            </a:lvl8pPr>
            <a:lvl9pPr lvl="8" algn="ctr">
              <a:lnSpc>
                <a:spcPct val="100000"/>
              </a:lnSpc>
              <a:spcBef>
                <a:spcPts val="0"/>
              </a:spcBef>
              <a:spcAft>
                <a:spcPts val="0"/>
              </a:spcAft>
              <a:buSzPts val="3600"/>
              <a:buNone/>
              <a:defRPr sz="3600" b="1"/>
            </a:lvl9pPr>
          </a:lstStyle>
          <a:p>
            <a:endParaRPr/>
          </a:p>
        </p:txBody>
      </p:sp>
      <p:pic>
        <p:nvPicPr>
          <p:cNvPr id="91" name="Google Shape;91;p16"/>
          <p:cNvPicPr preferRelativeResize="0"/>
          <p:nvPr/>
        </p:nvPicPr>
        <p:blipFill rotWithShape="1">
          <a:blip r:embed="rId3">
            <a:alphaModFix/>
          </a:blip>
          <a:srcRect/>
          <a:stretch/>
        </p:blipFill>
        <p:spPr>
          <a:xfrm>
            <a:off x="181200" y="4743821"/>
            <a:ext cx="1460651" cy="232425"/>
          </a:xfrm>
          <a:prstGeom prst="rect">
            <a:avLst/>
          </a:prstGeom>
          <a:noFill/>
          <a:ln>
            <a:noFill/>
          </a:ln>
        </p:spPr>
      </p:pic>
      <p:pic>
        <p:nvPicPr>
          <p:cNvPr id="92" name="Google Shape;92;p16"/>
          <p:cNvPicPr preferRelativeResize="0"/>
          <p:nvPr/>
        </p:nvPicPr>
        <p:blipFill rotWithShape="1">
          <a:blip r:embed="rId4">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Google Shape;94;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Accent Highlight 1 1">
  <p:cSld name="SECTION_HEADER_2_1_1">
    <p:bg>
      <p:bgPr>
        <a:blipFill>
          <a:blip r:embed="rId2">
            <a:alphaModFix/>
          </a:blip>
          <a:stretch>
            <a:fillRect/>
          </a:stretch>
        </a:blipFill>
        <a:effectLst/>
      </p:bgPr>
    </p:bg>
    <p:spTree>
      <p:nvGrpSpPr>
        <p:cNvPr id="1" name="Shape 95"/>
        <p:cNvGrpSpPr/>
        <p:nvPr/>
      </p:nvGrpSpPr>
      <p:grpSpPr>
        <a:xfrm>
          <a:off x="0" y="0"/>
          <a:ext cx="0" cy="0"/>
          <a:chOff x="0" y="0"/>
          <a:chExt cx="0" cy="0"/>
        </a:xfrm>
      </p:grpSpPr>
      <p:sp>
        <p:nvSpPr>
          <p:cNvPr id="96" name="Google Shape;96;p18"/>
          <p:cNvSpPr/>
          <p:nvPr/>
        </p:nvSpPr>
        <p:spPr>
          <a:xfrm>
            <a:off x="-12" y="0"/>
            <a:ext cx="9144000" cy="5143500"/>
          </a:xfrm>
          <a:prstGeom prst="rect">
            <a:avLst/>
          </a:prstGeom>
          <a:solidFill>
            <a:srgbClr val="0A3799">
              <a:alpha val="5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7" name="Google Shape;97;p18"/>
          <p:cNvSpPr txBox="1">
            <a:spLocks noGrp="1"/>
          </p:cNvSpPr>
          <p:nvPr>
            <p:ph type="sldNum" idx="12"/>
          </p:nvPr>
        </p:nvSpPr>
        <p:spPr>
          <a:xfrm>
            <a:off x="8463883" y="4635442"/>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98" name="Google Shape;98;p18"/>
          <p:cNvSpPr/>
          <p:nvPr/>
        </p:nvSpPr>
        <p:spPr>
          <a:xfrm>
            <a:off x="0" y="0"/>
            <a:ext cx="4314600" cy="51435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rgbClr val="FFFFFF"/>
              </a:solidFill>
              <a:latin typeface="Arial"/>
              <a:ea typeface="Arial"/>
              <a:cs typeface="Arial"/>
              <a:sym typeface="Arial"/>
            </a:endParaRPr>
          </a:p>
        </p:txBody>
      </p:sp>
      <p:pic>
        <p:nvPicPr>
          <p:cNvPr id="99" name="Google Shape;99;p18"/>
          <p:cNvPicPr preferRelativeResize="0"/>
          <p:nvPr/>
        </p:nvPicPr>
        <p:blipFill rotWithShape="1">
          <a:blip r:embed="rId3">
            <a:alphaModFix/>
          </a:blip>
          <a:srcRect/>
          <a:stretch/>
        </p:blipFill>
        <p:spPr>
          <a:xfrm>
            <a:off x="181200" y="4743821"/>
            <a:ext cx="1460651" cy="232425"/>
          </a:xfrm>
          <a:prstGeom prst="rect">
            <a:avLst/>
          </a:prstGeom>
          <a:noFill/>
          <a:ln>
            <a:noFill/>
          </a:ln>
        </p:spPr>
      </p:pic>
      <p:sp>
        <p:nvSpPr>
          <p:cNvPr id="100" name="Google Shape;100;p18"/>
          <p:cNvSpPr txBox="1">
            <a:spLocks noGrp="1"/>
          </p:cNvSpPr>
          <p:nvPr>
            <p:ph type="title"/>
          </p:nvPr>
        </p:nvSpPr>
        <p:spPr>
          <a:xfrm>
            <a:off x="199375" y="205750"/>
            <a:ext cx="3934800" cy="4770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b="1">
                <a:solidFill>
                  <a:srgbClr val="FFFFFF"/>
                </a:solidFill>
              </a:defRPr>
            </a:lvl1pPr>
            <a:lvl2pPr lvl="1" algn="ctr">
              <a:lnSpc>
                <a:spcPct val="100000"/>
              </a:lnSpc>
              <a:spcBef>
                <a:spcPts val="0"/>
              </a:spcBef>
              <a:spcAft>
                <a:spcPts val="0"/>
              </a:spcAft>
              <a:buClr>
                <a:srgbClr val="FFFFFF"/>
              </a:buClr>
              <a:buSzPts val="3600"/>
              <a:buNone/>
              <a:defRPr sz="3600" b="1">
                <a:solidFill>
                  <a:srgbClr val="FFFFFF"/>
                </a:solidFill>
              </a:defRPr>
            </a:lvl2pPr>
            <a:lvl3pPr lvl="2" algn="ctr">
              <a:lnSpc>
                <a:spcPct val="100000"/>
              </a:lnSpc>
              <a:spcBef>
                <a:spcPts val="0"/>
              </a:spcBef>
              <a:spcAft>
                <a:spcPts val="0"/>
              </a:spcAft>
              <a:buClr>
                <a:srgbClr val="FFFFFF"/>
              </a:buClr>
              <a:buSzPts val="3600"/>
              <a:buNone/>
              <a:defRPr sz="3600" b="1">
                <a:solidFill>
                  <a:srgbClr val="FFFFFF"/>
                </a:solidFill>
              </a:defRPr>
            </a:lvl3pPr>
            <a:lvl4pPr lvl="3" algn="ctr">
              <a:lnSpc>
                <a:spcPct val="100000"/>
              </a:lnSpc>
              <a:spcBef>
                <a:spcPts val="0"/>
              </a:spcBef>
              <a:spcAft>
                <a:spcPts val="0"/>
              </a:spcAft>
              <a:buClr>
                <a:srgbClr val="FFFFFF"/>
              </a:buClr>
              <a:buSzPts val="3600"/>
              <a:buNone/>
              <a:defRPr sz="3600" b="1">
                <a:solidFill>
                  <a:srgbClr val="FFFFFF"/>
                </a:solidFill>
              </a:defRPr>
            </a:lvl4pPr>
            <a:lvl5pPr lvl="4" algn="ctr">
              <a:lnSpc>
                <a:spcPct val="100000"/>
              </a:lnSpc>
              <a:spcBef>
                <a:spcPts val="0"/>
              </a:spcBef>
              <a:spcAft>
                <a:spcPts val="0"/>
              </a:spcAft>
              <a:buClr>
                <a:srgbClr val="FFFFFF"/>
              </a:buClr>
              <a:buSzPts val="3600"/>
              <a:buNone/>
              <a:defRPr sz="3600" b="1">
                <a:solidFill>
                  <a:srgbClr val="FFFFFF"/>
                </a:solidFill>
              </a:defRPr>
            </a:lvl5pPr>
            <a:lvl6pPr lvl="5" algn="ctr">
              <a:lnSpc>
                <a:spcPct val="100000"/>
              </a:lnSpc>
              <a:spcBef>
                <a:spcPts val="0"/>
              </a:spcBef>
              <a:spcAft>
                <a:spcPts val="0"/>
              </a:spcAft>
              <a:buClr>
                <a:srgbClr val="FFFFFF"/>
              </a:buClr>
              <a:buSzPts val="3600"/>
              <a:buNone/>
              <a:defRPr sz="3600" b="1">
                <a:solidFill>
                  <a:srgbClr val="FFFFFF"/>
                </a:solidFill>
              </a:defRPr>
            </a:lvl6pPr>
            <a:lvl7pPr lvl="6" algn="ctr">
              <a:lnSpc>
                <a:spcPct val="100000"/>
              </a:lnSpc>
              <a:spcBef>
                <a:spcPts val="0"/>
              </a:spcBef>
              <a:spcAft>
                <a:spcPts val="0"/>
              </a:spcAft>
              <a:buClr>
                <a:srgbClr val="FFFFFF"/>
              </a:buClr>
              <a:buSzPts val="3600"/>
              <a:buNone/>
              <a:defRPr sz="3600" b="1">
                <a:solidFill>
                  <a:srgbClr val="FFFFFF"/>
                </a:solidFill>
              </a:defRPr>
            </a:lvl7pPr>
            <a:lvl8pPr lvl="7" algn="ctr">
              <a:lnSpc>
                <a:spcPct val="100000"/>
              </a:lnSpc>
              <a:spcBef>
                <a:spcPts val="0"/>
              </a:spcBef>
              <a:spcAft>
                <a:spcPts val="0"/>
              </a:spcAft>
              <a:buClr>
                <a:srgbClr val="FFFFFF"/>
              </a:buClr>
              <a:buSzPts val="3600"/>
              <a:buNone/>
              <a:defRPr sz="3600" b="1">
                <a:solidFill>
                  <a:srgbClr val="FFFFFF"/>
                </a:solidFill>
              </a:defRPr>
            </a:lvl8pPr>
            <a:lvl9pPr lvl="8" algn="ctr">
              <a:lnSpc>
                <a:spcPct val="100000"/>
              </a:lnSpc>
              <a:spcBef>
                <a:spcPts val="0"/>
              </a:spcBef>
              <a:spcAft>
                <a:spcPts val="0"/>
              </a:spcAft>
              <a:buClr>
                <a:srgbClr val="FFFFFF"/>
              </a:buClr>
              <a:buSzPts val="3600"/>
              <a:buNone/>
              <a:defRPr sz="3600" b="1">
                <a:solidFill>
                  <a:srgbClr val="FFFFFF"/>
                </a:solidFill>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Accent Highlight 1 1 1">
  <p:cSld name="SECTION_HEADER_2_1_1_1">
    <p:bg>
      <p:bgPr>
        <a:blipFill>
          <a:blip r:embed="rId2">
            <a:alphaModFix/>
          </a:blip>
          <a:stretch>
            <a:fillRect/>
          </a:stretch>
        </a:blipFill>
        <a:effectLst/>
      </p:bgPr>
    </p:bg>
    <p:spTree>
      <p:nvGrpSpPr>
        <p:cNvPr id="1" name="Shape 101"/>
        <p:cNvGrpSpPr/>
        <p:nvPr/>
      </p:nvGrpSpPr>
      <p:grpSpPr>
        <a:xfrm>
          <a:off x="0" y="0"/>
          <a:ext cx="0" cy="0"/>
          <a:chOff x="0" y="0"/>
          <a:chExt cx="0" cy="0"/>
        </a:xfrm>
      </p:grpSpPr>
      <p:sp>
        <p:nvSpPr>
          <p:cNvPr id="102" name="Google Shape;102;p19"/>
          <p:cNvSpPr/>
          <p:nvPr/>
        </p:nvSpPr>
        <p:spPr>
          <a:xfrm>
            <a:off x="-12" y="0"/>
            <a:ext cx="9144000" cy="5143500"/>
          </a:xfrm>
          <a:prstGeom prst="rect">
            <a:avLst/>
          </a:prstGeom>
          <a:solidFill>
            <a:srgbClr val="0A3799">
              <a:alpha val="5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3" name="Google Shape;103;p19"/>
          <p:cNvSpPr txBox="1">
            <a:spLocks noGrp="1"/>
          </p:cNvSpPr>
          <p:nvPr>
            <p:ph type="sldNum" idx="12"/>
          </p:nvPr>
        </p:nvSpPr>
        <p:spPr>
          <a:xfrm>
            <a:off x="8463883" y="4635442"/>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104" name="Google Shape;104;p19"/>
          <p:cNvSpPr/>
          <p:nvPr/>
        </p:nvSpPr>
        <p:spPr>
          <a:xfrm>
            <a:off x="0" y="0"/>
            <a:ext cx="4314600" cy="51435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rgbClr val="FFFFFF"/>
              </a:solidFill>
              <a:latin typeface="Arial"/>
              <a:ea typeface="Arial"/>
              <a:cs typeface="Arial"/>
              <a:sym typeface="Arial"/>
            </a:endParaRPr>
          </a:p>
        </p:txBody>
      </p:sp>
      <p:pic>
        <p:nvPicPr>
          <p:cNvPr id="105" name="Google Shape;105;p19"/>
          <p:cNvPicPr preferRelativeResize="0"/>
          <p:nvPr/>
        </p:nvPicPr>
        <p:blipFill rotWithShape="1">
          <a:blip r:embed="rId3">
            <a:alphaModFix/>
          </a:blip>
          <a:srcRect/>
          <a:stretch/>
        </p:blipFill>
        <p:spPr>
          <a:xfrm>
            <a:off x="181200" y="4743821"/>
            <a:ext cx="1460651" cy="232425"/>
          </a:xfrm>
          <a:prstGeom prst="rect">
            <a:avLst/>
          </a:prstGeom>
          <a:noFill/>
          <a:ln>
            <a:noFill/>
          </a:ln>
        </p:spPr>
      </p:pic>
      <p:sp>
        <p:nvSpPr>
          <p:cNvPr id="106" name="Google Shape;106;p19"/>
          <p:cNvSpPr txBox="1">
            <a:spLocks noGrp="1"/>
          </p:cNvSpPr>
          <p:nvPr>
            <p:ph type="title"/>
          </p:nvPr>
        </p:nvSpPr>
        <p:spPr>
          <a:xfrm>
            <a:off x="4697975" y="186450"/>
            <a:ext cx="4314600" cy="4770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b="1">
                <a:solidFill>
                  <a:srgbClr val="FFFFFF"/>
                </a:solidFill>
              </a:defRPr>
            </a:lvl1pPr>
            <a:lvl2pPr lvl="1" algn="ctr">
              <a:lnSpc>
                <a:spcPct val="100000"/>
              </a:lnSpc>
              <a:spcBef>
                <a:spcPts val="0"/>
              </a:spcBef>
              <a:spcAft>
                <a:spcPts val="0"/>
              </a:spcAft>
              <a:buClr>
                <a:srgbClr val="FFFFFF"/>
              </a:buClr>
              <a:buSzPts val="3600"/>
              <a:buNone/>
              <a:defRPr sz="3600" b="1">
                <a:solidFill>
                  <a:srgbClr val="FFFFFF"/>
                </a:solidFill>
              </a:defRPr>
            </a:lvl2pPr>
            <a:lvl3pPr lvl="2" algn="ctr">
              <a:lnSpc>
                <a:spcPct val="100000"/>
              </a:lnSpc>
              <a:spcBef>
                <a:spcPts val="0"/>
              </a:spcBef>
              <a:spcAft>
                <a:spcPts val="0"/>
              </a:spcAft>
              <a:buClr>
                <a:srgbClr val="FFFFFF"/>
              </a:buClr>
              <a:buSzPts val="3600"/>
              <a:buNone/>
              <a:defRPr sz="3600" b="1">
                <a:solidFill>
                  <a:srgbClr val="FFFFFF"/>
                </a:solidFill>
              </a:defRPr>
            </a:lvl3pPr>
            <a:lvl4pPr lvl="3" algn="ctr">
              <a:lnSpc>
                <a:spcPct val="100000"/>
              </a:lnSpc>
              <a:spcBef>
                <a:spcPts val="0"/>
              </a:spcBef>
              <a:spcAft>
                <a:spcPts val="0"/>
              </a:spcAft>
              <a:buClr>
                <a:srgbClr val="FFFFFF"/>
              </a:buClr>
              <a:buSzPts val="3600"/>
              <a:buNone/>
              <a:defRPr sz="3600" b="1">
                <a:solidFill>
                  <a:srgbClr val="FFFFFF"/>
                </a:solidFill>
              </a:defRPr>
            </a:lvl4pPr>
            <a:lvl5pPr lvl="4" algn="ctr">
              <a:lnSpc>
                <a:spcPct val="100000"/>
              </a:lnSpc>
              <a:spcBef>
                <a:spcPts val="0"/>
              </a:spcBef>
              <a:spcAft>
                <a:spcPts val="0"/>
              </a:spcAft>
              <a:buClr>
                <a:srgbClr val="FFFFFF"/>
              </a:buClr>
              <a:buSzPts val="3600"/>
              <a:buNone/>
              <a:defRPr sz="3600" b="1">
                <a:solidFill>
                  <a:srgbClr val="FFFFFF"/>
                </a:solidFill>
              </a:defRPr>
            </a:lvl5pPr>
            <a:lvl6pPr lvl="5" algn="ctr">
              <a:lnSpc>
                <a:spcPct val="100000"/>
              </a:lnSpc>
              <a:spcBef>
                <a:spcPts val="0"/>
              </a:spcBef>
              <a:spcAft>
                <a:spcPts val="0"/>
              </a:spcAft>
              <a:buClr>
                <a:srgbClr val="FFFFFF"/>
              </a:buClr>
              <a:buSzPts val="3600"/>
              <a:buNone/>
              <a:defRPr sz="3600" b="1">
                <a:solidFill>
                  <a:srgbClr val="FFFFFF"/>
                </a:solidFill>
              </a:defRPr>
            </a:lvl6pPr>
            <a:lvl7pPr lvl="6" algn="ctr">
              <a:lnSpc>
                <a:spcPct val="100000"/>
              </a:lnSpc>
              <a:spcBef>
                <a:spcPts val="0"/>
              </a:spcBef>
              <a:spcAft>
                <a:spcPts val="0"/>
              </a:spcAft>
              <a:buClr>
                <a:srgbClr val="FFFFFF"/>
              </a:buClr>
              <a:buSzPts val="3600"/>
              <a:buNone/>
              <a:defRPr sz="3600" b="1">
                <a:solidFill>
                  <a:srgbClr val="FFFFFF"/>
                </a:solidFill>
              </a:defRPr>
            </a:lvl7pPr>
            <a:lvl8pPr lvl="7" algn="ctr">
              <a:lnSpc>
                <a:spcPct val="100000"/>
              </a:lnSpc>
              <a:spcBef>
                <a:spcPts val="0"/>
              </a:spcBef>
              <a:spcAft>
                <a:spcPts val="0"/>
              </a:spcAft>
              <a:buClr>
                <a:srgbClr val="FFFFFF"/>
              </a:buClr>
              <a:buSzPts val="3600"/>
              <a:buNone/>
              <a:defRPr sz="3600" b="1">
                <a:solidFill>
                  <a:srgbClr val="FFFFFF"/>
                </a:solidFill>
              </a:defRPr>
            </a:lvl8pPr>
            <a:lvl9pPr lvl="8" algn="ctr">
              <a:lnSpc>
                <a:spcPct val="100000"/>
              </a:lnSpc>
              <a:spcBef>
                <a:spcPts val="0"/>
              </a:spcBef>
              <a:spcAft>
                <a:spcPts val="0"/>
              </a:spcAft>
              <a:buClr>
                <a:srgbClr val="FFFFFF"/>
              </a:buClr>
              <a:buSzPts val="3600"/>
              <a:buNone/>
              <a:defRPr sz="3600" b="1">
                <a:solidFill>
                  <a:srgbClr val="FFFFFF"/>
                </a:solidFill>
              </a:defRPr>
            </a:lvl9pPr>
          </a:lstStyle>
          <a:p>
            <a:endParaRPr/>
          </a:p>
        </p:txBody>
      </p:sp>
      <p:sp>
        <p:nvSpPr>
          <p:cNvPr id="107" name="Google Shape;107;p19"/>
          <p:cNvSpPr txBox="1">
            <a:spLocks noGrp="1"/>
          </p:cNvSpPr>
          <p:nvPr>
            <p:ph type="body" idx="1"/>
          </p:nvPr>
        </p:nvSpPr>
        <p:spPr>
          <a:xfrm>
            <a:off x="93325" y="300725"/>
            <a:ext cx="4096200" cy="42681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Clr>
                <a:srgbClr val="FFFFFF"/>
              </a:buClr>
              <a:buSzPts val="1800"/>
              <a:buFont typeface="Open Sans"/>
              <a:buChar char="●"/>
              <a:defRPr sz="1800">
                <a:solidFill>
                  <a:srgbClr val="FFFFFF"/>
                </a:solidFill>
                <a:latin typeface="Open Sans"/>
                <a:ea typeface="Open Sans"/>
                <a:cs typeface="Open Sans"/>
                <a:sym typeface="Open Sans"/>
              </a:defRPr>
            </a:lvl1pPr>
            <a:lvl2pPr marL="914400" lvl="1"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2pPr>
            <a:lvl3pPr marL="1371600" lvl="2"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3pPr>
            <a:lvl4pPr marL="1828800" lvl="3"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4pPr>
            <a:lvl5pPr marL="2286000" lvl="4"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5pPr>
            <a:lvl6pPr marL="2743200" lvl="5"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6pPr>
            <a:lvl7pPr marL="3200400" lvl="6"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7pPr>
            <a:lvl8pPr marL="3657600" lvl="7"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8pPr>
            <a:lvl9pPr marL="4114800" lvl="8"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Accent Highlight 1 1 1 1">
  <p:cSld name="SECTION_HEADER_2_1_1_1_1">
    <p:bg>
      <p:bgPr>
        <a:blipFill>
          <a:blip r:embed="rId2">
            <a:alphaModFix/>
          </a:blip>
          <a:stretch>
            <a:fillRect/>
          </a:stretch>
        </a:blipFill>
        <a:effectLst/>
      </p:bgPr>
    </p:bg>
    <p:spTree>
      <p:nvGrpSpPr>
        <p:cNvPr id="1" name="Shape 108"/>
        <p:cNvGrpSpPr/>
        <p:nvPr/>
      </p:nvGrpSpPr>
      <p:grpSpPr>
        <a:xfrm>
          <a:off x="0" y="0"/>
          <a:ext cx="0" cy="0"/>
          <a:chOff x="0" y="0"/>
          <a:chExt cx="0" cy="0"/>
        </a:xfrm>
      </p:grpSpPr>
      <p:sp>
        <p:nvSpPr>
          <p:cNvPr id="109" name="Google Shape;109;p20"/>
          <p:cNvSpPr/>
          <p:nvPr/>
        </p:nvSpPr>
        <p:spPr>
          <a:xfrm>
            <a:off x="-12" y="0"/>
            <a:ext cx="9144000" cy="5143500"/>
          </a:xfrm>
          <a:prstGeom prst="rect">
            <a:avLst/>
          </a:prstGeom>
          <a:solidFill>
            <a:srgbClr val="0A3799">
              <a:alpha val="5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0" name="Google Shape;110;p20"/>
          <p:cNvSpPr txBox="1">
            <a:spLocks noGrp="1"/>
          </p:cNvSpPr>
          <p:nvPr>
            <p:ph type="sldNum" idx="12"/>
          </p:nvPr>
        </p:nvSpPr>
        <p:spPr>
          <a:xfrm>
            <a:off x="8463883" y="4635442"/>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111" name="Google Shape;111;p20"/>
          <p:cNvSpPr/>
          <p:nvPr/>
        </p:nvSpPr>
        <p:spPr>
          <a:xfrm>
            <a:off x="0" y="0"/>
            <a:ext cx="4314600" cy="51435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rgbClr val="FFFFFF"/>
              </a:solidFill>
              <a:latin typeface="Arial"/>
              <a:ea typeface="Arial"/>
              <a:cs typeface="Arial"/>
              <a:sym typeface="Arial"/>
            </a:endParaRPr>
          </a:p>
        </p:txBody>
      </p:sp>
      <p:pic>
        <p:nvPicPr>
          <p:cNvPr id="112" name="Google Shape;112;p20"/>
          <p:cNvPicPr preferRelativeResize="0"/>
          <p:nvPr/>
        </p:nvPicPr>
        <p:blipFill rotWithShape="1">
          <a:blip r:embed="rId3">
            <a:alphaModFix/>
          </a:blip>
          <a:srcRect/>
          <a:stretch/>
        </p:blipFill>
        <p:spPr>
          <a:xfrm>
            <a:off x="181200" y="4743821"/>
            <a:ext cx="1460651" cy="232425"/>
          </a:xfrm>
          <a:prstGeom prst="rect">
            <a:avLst/>
          </a:prstGeom>
          <a:noFill/>
          <a:ln>
            <a:noFill/>
          </a:ln>
        </p:spPr>
      </p:pic>
      <p:sp>
        <p:nvSpPr>
          <p:cNvPr id="113" name="Google Shape;113;p20"/>
          <p:cNvSpPr txBox="1">
            <a:spLocks noGrp="1"/>
          </p:cNvSpPr>
          <p:nvPr>
            <p:ph type="title"/>
          </p:nvPr>
        </p:nvSpPr>
        <p:spPr>
          <a:xfrm>
            <a:off x="72975" y="51650"/>
            <a:ext cx="3950700" cy="4770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b="1">
                <a:solidFill>
                  <a:srgbClr val="FFFFFF"/>
                </a:solidFill>
              </a:defRPr>
            </a:lvl1pPr>
            <a:lvl2pPr lvl="1" algn="ctr">
              <a:lnSpc>
                <a:spcPct val="100000"/>
              </a:lnSpc>
              <a:spcBef>
                <a:spcPts val="0"/>
              </a:spcBef>
              <a:spcAft>
                <a:spcPts val="0"/>
              </a:spcAft>
              <a:buClr>
                <a:srgbClr val="FFFFFF"/>
              </a:buClr>
              <a:buSzPts val="3600"/>
              <a:buNone/>
              <a:defRPr sz="3600" b="1">
                <a:solidFill>
                  <a:srgbClr val="FFFFFF"/>
                </a:solidFill>
              </a:defRPr>
            </a:lvl2pPr>
            <a:lvl3pPr lvl="2" algn="ctr">
              <a:lnSpc>
                <a:spcPct val="100000"/>
              </a:lnSpc>
              <a:spcBef>
                <a:spcPts val="0"/>
              </a:spcBef>
              <a:spcAft>
                <a:spcPts val="0"/>
              </a:spcAft>
              <a:buClr>
                <a:srgbClr val="FFFFFF"/>
              </a:buClr>
              <a:buSzPts val="3600"/>
              <a:buNone/>
              <a:defRPr sz="3600" b="1">
                <a:solidFill>
                  <a:srgbClr val="FFFFFF"/>
                </a:solidFill>
              </a:defRPr>
            </a:lvl3pPr>
            <a:lvl4pPr lvl="3" algn="ctr">
              <a:lnSpc>
                <a:spcPct val="100000"/>
              </a:lnSpc>
              <a:spcBef>
                <a:spcPts val="0"/>
              </a:spcBef>
              <a:spcAft>
                <a:spcPts val="0"/>
              </a:spcAft>
              <a:buClr>
                <a:srgbClr val="FFFFFF"/>
              </a:buClr>
              <a:buSzPts val="3600"/>
              <a:buNone/>
              <a:defRPr sz="3600" b="1">
                <a:solidFill>
                  <a:srgbClr val="FFFFFF"/>
                </a:solidFill>
              </a:defRPr>
            </a:lvl4pPr>
            <a:lvl5pPr lvl="4" algn="ctr">
              <a:lnSpc>
                <a:spcPct val="100000"/>
              </a:lnSpc>
              <a:spcBef>
                <a:spcPts val="0"/>
              </a:spcBef>
              <a:spcAft>
                <a:spcPts val="0"/>
              </a:spcAft>
              <a:buClr>
                <a:srgbClr val="FFFFFF"/>
              </a:buClr>
              <a:buSzPts val="3600"/>
              <a:buNone/>
              <a:defRPr sz="3600" b="1">
                <a:solidFill>
                  <a:srgbClr val="FFFFFF"/>
                </a:solidFill>
              </a:defRPr>
            </a:lvl5pPr>
            <a:lvl6pPr lvl="5" algn="ctr">
              <a:lnSpc>
                <a:spcPct val="100000"/>
              </a:lnSpc>
              <a:spcBef>
                <a:spcPts val="0"/>
              </a:spcBef>
              <a:spcAft>
                <a:spcPts val="0"/>
              </a:spcAft>
              <a:buClr>
                <a:srgbClr val="FFFFFF"/>
              </a:buClr>
              <a:buSzPts val="3600"/>
              <a:buNone/>
              <a:defRPr sz="3600" b="1">
                <a:solidFill>
                  <a:srgbClr val="FFFFFF"/>
                </a:solidFill>
              </a:defRPr>
            </a:lvl6pPr>
            <a:lvl7pPr lvl="6" algn="ctr">
              <a:lnSpc>
                <a:spcPct val="100000"/>
              </a:lnSpc>
              <a:spcBef>
                <a:spcPts val="0"/>
              </a:spcBef>
              <a:spcAft>
                <a:spcPts val="0"/>
              </a:spcAft>
              <a:buClr>
                <a:srgbClr val="FFFFFF"/>
              </a:buClr>
              <a:buSzPts val="3600"/>
              <a:buNone/>
              <a:defRPr sz="3600" b="1">
                <a:solidFill>
                  <a:srgbClr val="FFFFFF"/>
                </a:solidFill>
              </a:defRPr>
            </a:lvl7pPr>
            <a:lvl8pPr lvl="7" algn="ctr">
              <a:lnSpc>
                <a:spcPct val="100000"/>
              </a:lnSpc>
              <a:spcBef>
                <a:spcPts val="0"/>
              </a:spcBef>
              <a:spcAft>
                <a:spcPts val="0"/>
              </a:spcAft>
              <a:buClr>
                <a:srgbClr val="FFFFFF"/>
              </a:buClr>
              <a:buSzPts val="3600"/>
              <a:buNone/>
              <a:defRPr sz="3600" b="1">
                <a:solidFill>
                  <a:srgbClr val="FFFFFF"/>
                </a:solidFill>
              </a:defRPr>
            </a:lvl8pPr>
            <a:lvl9pPr lvl="8" algn="ctr">
              <a:lnSpc>
                <a:spcPct val="100000"/>
              </a:lnSpc>
              <a:spcBef>
                <a:spcPts val="0"/>
              </a:spcBef>
              <a:spcAft>
                <a:spcPts val="0"/>
              </a:spcAft>
              <a:buClr>
                <a:srgbClr val="FFFFFF"/>
              </a:buClr>
              <a:buSzPts val="3600"/>
              <a:buNone/>
              <a:defRPr sz="3600" b="1">
                <a:solidFill>
                  <a:srgbClr val="FFFFFF"/>
                </a:solidFill>
              </a:defRPr>
            </a:lvl9pPr>
          </a:lstStyle>
          <a:p>
            <a:endParaRPr/>
          </a:p>
        </p:txBody>
      </p:sp>
      <p:sp>
        <p:nvSpPr>
          <p:cNvPr id="114" name="Google Shape;114;p20"/>
          <p:cNvSpPr txBox="1">
            <a:spLocks noGrp="1"/>
          </p:cNvSpPr>
          <p:nvPr>
            <p:ph type="body" idx="1"/>
          </p:nvPr>
        </p:nvSpPr>
        <p:spPr>
          <a:xfrm>
            <a:off x="4443875" y="51650"/>
            <a:ext cx="4505400" cy="42681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Clr>
                <a:srgbClr val="FFFFFF"/>
              </a:buClr>
              <a:buSzPts val="1800"/>
              <a:buFont typeface="Open Sans"/>
              <a:buChar char="●"/>
              <a:defRPr sz="1800">
                <a:solidFill>
                  <a:srgbClr val="FFFFFF"/>
                </a:solidFill>
                <a:latin typeface="Open Sans"/>
                <a:ea typeface="Open Sans"/>
                <a:cs typeface="Open Sans"/>
                <a:sym typeface="Open Sans"/>
              </a:defRPr>
            </a:lvl1pPr>
            <a:lvl2pPr marL="914400" lvl="1"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2pPr>
            <a:lvl3pPr marL="1371600" lvl="2"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3pPr>
            <a:lvl4pPr marL="1828800" lvl="3"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4pPr>
            <a:lvl5pPr marL="2286000" lvl="4"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5pPr>
            <a:lvl6pPr marL="2743200" lvl="5"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6pPr>
            <a:lvl7pPr marL="3200400" lvl="6"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7pPr>
            <a:lvl8pPr marL="3657600" lvl="7"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8pPr>
            <a:lvl9pPr marL="4114800" lvl="8"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Dark 1">
  <p:cSld name="SECTION_HEADER_3">
    <p:bg>
      <p:bgPr>
        <a:gradFill>
          <a:gsLst>
            <a:gs pos="0">
              <a:srgbClr val="0A3799"/>
            </a:gs>
            <a:gs pos="100000">
              <a:srgbClr val="0A6B7C"/>
            </a:gs>
          </a:gsLst>
          <a:lin ang="0" scaled="0"/>
        </a:gradFill>
        <a:effectLst/>
      </p:bgPr>
    </p:bg>
    <p:spTree>
      <p:nvGrpSpPr>
        <p:cNvPr id="1" name="Shape 14"/>
        <p:cNvGrpSpPr/>
        <p:nvPr/>
      </p:nvGrpSpPr>
      <p:grpSpPr>
        <a:xfrm>
          <a:off x="0" y="0"/>
          <a:ext cx="0" cy="0"/>
          <a:chOff x="0" y="0"/>
          <a:chExt cx="0" cy="0"/>
        </a:xfrm>
      </p:grpSpPr>
      <p:sp>
        <p:nvSpPr>
          <p:cNvPr id="15" name="Google Shape;15;p3"/>
          <p:cNvSpPr txBox="1">
            <a:spLocks noGrp="1"/>
          </p:cNvSpPr>
          <p:nvPr>
            <p:ph type="title"/>
          </p:nvPr>
        </p:nvSpPr>
        <p:spPr>
          <a:xfrm>
            <a:off x="259800" y="900125"/>
            <a:ext cx="8624400" cy="26403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a:solidFill>
                  <a:srgbClr val="FFFFFF"/>
                </a:solidFill>
              </a:defRPr>
            </a:lvl1pPr>
            <a:lvl2pPr lvl="1" algn="ctr">
              <a:lnSpc>
                <a:spcPct val="100000"/>
              </a:lnSpc>
              <a:spcBef>
                <a:spcPts val="0"/>
              </a:spcBef>
              <a:spcAft>
                <a:spcPts val="0"/>
              </a:spcAft>
              <a:buClr>
                <a:srgbClr val="FFFFFF"/>
              </a:buClr>
              <a:buSzPts val="3600"/>
              <a:buNone/>
              <a:defRPr sz="3600">
                <a:solidFill>
                  <a:srgbClr val="FFFFFF"/>
                </a:solidFill>
              </a:defRPr>
            </a:lvl2pPr>
            <a:lvl3pPr lvl="2" algn="ctr">
              <a:lnSpc>
                <a:spcPct val="100000"/>
              </a:lnSpc>
              <a:spcBef>
                <a:spcPts val="0"/>
              </a:spcBef>
              <a:spcAft>
                <a:spcPts val="0"/>
              </a:spcAft>
              <a:buClr>
                <a:srgbClr val="FFFFFF"/>
              </a:buClr>
              <a:buSzPts val="3600"/>
              <a:buNone/>
              <a:defRPr sz="3600">
                <a:solidFill>
                  <a:srgbClr val="FFFFFF"/>
                </a:solidFill>
              </a:defRPr>
            </a:lvl3pPr>
            <a:lvl4pPr lvl="3" algn="ctr">
              <a:lnSpc>
                <a:spcPct val="100000"/>
              </a:lnSpc>
              <a:spcBef>
                <a:spcPts val="0"/>
              </a:spcBef>
              <a:spcAft>
                <a:spcPts val="0"/>
              </a:spcAft>
              <a:buClr>
                <a:srgbClr val="FFFFFF"/>
              </a:buClr>
              <a:buSzPts val="3600"/>
              <a:buNone/>
              <a:defRPr sz="3600">
                <a:solidFill>
                  <a:srgbClr val="FFFFFF"/>
                </a:solidFill>
              </a:defRPr>
            </a:lvl4pPr>
            <a:lvl5pPr lvl="4" algn="ctr">
              <a:lnSpc>
                <a:spcPct val="100000"/>
              </a:lnSpc>
              <a:spcBef>
                <a:spcPts val="0"/>
              </a:spcBef>
              <a:spcAft>
                <a:spcPts val="0"/>
              </a:spcAft>
              <a:buClr>
                <a:srgbClr val="FFFFFF"/>
              </a:buClr>
              <a:buSzPts val="3600"/>
              <a:buNone/>
              <a:defRPr sz="3600">
                <a:solidFill>
                  <a:srgbClr val="FFFFFF"/>
                </a:solidFill>
              </a:defRPr>
            </a:lvl5pPr>
            <a:lvl6pPr lvl="5" algn="ctr">
              <a:lnSpc>
                <a:spcPct val="100000"/>
              </a:lnSpc>
              <a:spcBef>
                <a:spcPts val="0"/>
              </a:spcBef>
              <a:spcAft>
                <a:spcPts val="0"/>
              </a:spcAft>
              <a:buClr>
                <a:srgbClr val="FFFFFF"/>
              </a:buClr>
              <a:buSzPts val="3600"/>
              <a:buNone/>
              <a:defRPr sz="3600">
                <a:solidFill>
                  <a:srgbClr val="FFFFFF"/>
                </a:solidFill>
              </a:defRPr>
            </a:lvl6pPr>
            <a:lvl7pPr lvl="6" algn="ctr">
              <a:lnSpc>
                <a:spcPct val="100000"/>
              </a:lnSpc>
              <a:spcBef>
                <a:spcPts val="0"/>
              </a:spcBef>
              <a:spcAft>
                <a:spcPts val="0"/>
              </a:spcAft>
              <a:buClr>
                <a:srgbClr val="FFFFFF"/>
              </a:buClr>
              <a:buSzPts val="3600"/>
              <a:buNone/>
              <a:defRPr sz="3600">
                <a:solidFill>
                  <a:srgbClr val="FFFFFF"/>
                </a:solidFill>
              </a:defRPr>
            </a:lvl7pPr>
            <a:lvl8pPr lvl="7" algn="ctr">
              <a:lnSpc>
                <a:spcPct val="100000"/>
              </a:lnSpc>
              <a:spcBef>
                <a:spcPts val="0"/>
              </a:spcBef>
              <a:spcAft>
                <a:spcPts val="0"/>
              </a:spcAft>
              <a:buClr>
                <a:srgbClr val="FFFFFF"/>
              </a:buClr>
              <a:buSzPts val="3600"/>
              <a:buNone/>
              <a:defRPr sz="3600">
                <a:solidFill>
                  <a:srgbClr val="FFFFFF"/>
                </a:solidFill>
              </a:defRPr>
            </a:lvl8pPr>
            <a:lvl9pPr lvl="8" algn="ctr">
              <a:lnSpc>
                <a:spcPct val="100000"/>
              </a:lnSpc>
              <a:spcBef>
                <a:spcPts val="0"/>
              </a:spcBef>
              <a:spcAft>
                <a:spcPts val="0"/>
              </a:spcAft>
              <a:buClr>
                <a:srgbClr val="FFFFFF"/>
              </a:buClr>
              <a:buSzPts val="3600"/>
              <a:buNone/>
              <a:defRPr sz="3600">
                <a:solidFill>
                  <a:srgbClr val="FFFFFF"/>
                </a:solidFill>
              </a:defRPr>
            </a:lvl9pPr>
          </a:lstStyle>
          <a:p>
            <a:endParaRPr/>
          </a:p>
        </p:txBody>
      </p:sp>
      <p:pic>
        <p:nvPicPr>
          <p:cNvPr id="16" name="Google Shape;16;p3"/>
          <p:cNvPicPr preferRelativeResize="0"/>
          <p:nvPr/>
        </p:nvPicPr>
        <p:blipFill rotWithShape="1">
          <a:blip r:embed="rId2">
            <a:alphaModFix/>
          </a:blip>
          <a:srcRect/>
          <a:stretch/>
        </p:blipFill>
        <p:spPr>
          <a:xfrm>
            <a:off x="3841675" y="4268271"/>
            <a:ext cx="1460651" cy="232425"/>
          </a:xfrm>
          <a:prstGeom prst="rect">
            <a:avLst/>
          </a:prstGeom>
          <a:noFill/>
          <a:ln>
            <a:noFill/>
          </a:ln>
        </p:spPr>
      </p:pic>
      <p:sp>
        <p:nvSpPr>
          <p:cNvPr id="17" name="Google Shape;17;p3"/>
          <p:cNvSpPr txBox="1">
            <a:spLocks noGrp="1"/>
          </p:cNvSpPr>
          <p:nvPr>
            <p:ph type="sldNum" idx="12"/>
          </p:nvPr>
        </p:nvSpPr>
        <p:spPr>
          <a:xfrm>
            <a:off x="8463883" y="4635442"/>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cxnSp>
        <p:nvCxnSpPr>
          <p:cNvPr id="18" name="Google Shape;18;p3"/>
          <p:cNvCxnSpPr/>
          <p:nvPr/>
        </p:nvCxnSpPr>
        <p:spPr>
          <a:xfrm rot="10800000" flipH="1">
            <a:off x="2553150" y="4079450"/>
            <a:ext cx="4037700" cy="8700"/>
          </a:xfrm>
          <a:prstGeom prst="straightConnector1">
            <a:avLst/>
          </a:prstGeom>
          <a:noFill/>
          <a:ln w="9525" cap="flat" cmpd="sng">
            <a:solidFill>
              <a:srgbClr val="FFC72C"/>
            </a:solidFill>
            <a:prstDash val="solid"/>
            <a:round/>
            <a:headEnd type="none" w="sm" len="sm"/>
            <a:tailEnd type="none" w="sm" len="sm"/>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ustom Layout 2">
  <p:cSld name="CUSTOM_2_2">
    <p:spTree>
      <p:nvGrpSpPr>
        <p:cNvPr id="1" name="Shape 115"/>
        <p:cNvGrpSpPr/>
        <p:nvPr/>
      </p:nvGrpSpPr>
      <p:grpSpPr>
        <a:xfrm>
          <a:off x="0" y="0"/>
          <a:ext cx="0" cy="0"/>
          <a:chOff x="0" y="0"/>
          <a:chExt cx="0" cy="0"/>
        </a:xfrm>
      </p:grpSpPr>
      <p:sp>
        <p:nvSpPr>
          <p:cNvPr id="116" name="Google Shape;116;p21"/>
          <p:cNvSpPr txBox="1">
            <a:spLocks noGrp="1"/>
          </p:cNvSpPr>
          <p:nvPr>
            <p:ph type="title"/>
          </p:nvPr>
        </p:nvSpPr>
        <p:spPr>
          <a:xfrm>
            <a:off x="4420325" y="216425"/>
            <a:ext cx="4412100" cy="747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000"/>
              <a:buNone/>
              <a:defRPr>
                <a:latin typeface="Open Sans"/>
                <a:ea typeface="Open Sans"/>
                <a:cs typeface="Open Sans"/>
                <a:sym typeface="Open Sans"/>
              </a:defRPr>
            </a:lvl1pPr>
            <a:lvl2pPr lvl="1" algn="l">
              <a:lnSpc>
                <a:spcPct val="100000"/>
              </a:lnSpc>
              <a:spcBef>
                <a:spcPts val="0"/>
              </a:spcBef>
              <a:spcAft>
                <a:spcPts val="0"/>
              </a:spcAft>
              <a:buSzPts val="2400"/>
              <a:buNone/>
              <a:defRPr>
                <a:latin typeface="Open Sans"/>
                <a:ea typeface="Open Sans"/>
                <a:cs typeface="Open Sans"/>
                <a:sym typeface="Open Sans"/>
              </a:defRPr>
            </a:lvl2pPr>
            <a:lvl3pPr lvl="2" algn="l">
              <a:lnSpc>
                <a:spcPct val="100000"/>
              </a:lnSpc>
              <a:spcBef>
                <a:spcPts val="0"/>
              </a:spcBef>
              <a:spcAft>
                <a:spcPts val="0"/>
              </a:spcAft>
              <a:buSzPts val="2400"/>
              <a:buNone/>
              <a:defRPr>
                <a:latin typeface="Open Sans"/>
                <a:ea typeface="Open Sans"/>
                <a:cs typeface="Open Sans"/>
                <a:sym typeface="Open Sans"/>
              </a:defRPr>
            </a:lvl3pPr>
            <a:lvl4pPr lvl="3" algn="l">
              <a:lnSpc>
                <a:spcPct val="100000"/>
              </a:lnSpc>
              <a:spcBef>
                <a:spcPts val="0"/>
              </a:spcBef>
              <a:spcAft>
                <a:spcPts val="0"/>
              </a:spcAft>
              <a:buSzPts val="2400"/>
              <a:buNone/>
              <a:defRPr>
                <a:latin typeface="Open Sans"/>
                <a:ea typeface="Open Sans"/>
                <a:cs typeface="Open Sans"/>
                <a:sym typeface="Open Sans"/>
              </a:defRPr>
            </a:lvl4pPr>
            <a:lvl5pPr lvl="4" algn="l">
              <a:lnSpc>
                <a:spcPct val="100000"/>
              </a:lnSpc>
              <a:spcBef>
                <a:spcPts val="0"/>
              </a:spcBef>
              <a:spcAft>
                <a:spcPts val="0"/>
              </a:spcAft>
              <a:buSzPts val="2400"/>
              <a:buNone/>
              <a:defRPr>
                <a:latin typeface="Open Sans"/>
                <a:ea typeface="Open Sans"/>
                <a:cs typeface="Open Sans"/>
                <a:sym typeface="Open Sans"/>
              </a:defRPr>
            </a:lvl5pPr>
            <a:lvl6pPr lvl="5" algn="l">
              <a:lnSpc>
                <a:spcPct val="100000"/>
              </a:lnSpc>
              <a:spcBef>
                <a:spcPts val="0"/>
              </a:spcBef>
              <a:spcAft>
                <a:spcPts val="0"/>
              </a:spcAft>
              <a:buSzPts val="2400"/>
              <a:buNone/>
              <a:defRPr>
                <a:latin typeface="Open Sans"/>
                <a:ea typeface="Open Sans"/>
                <a:cs typeface="Open Sans"/>
                <a:sym typeface="Open Sans"/>
              </a:defRPr>
            </a:lvl6pPr>
            <a:lvl7pPr lvl="6" algn="l">
              <a:lnSpc>
                <a:spcPct val="100000"/>
              </a:lnSpc>
              <a:spcBef>
                <a:spcPts val="0"/>
              </a:spcBef>
              <a:spcAft>
                <a:spcPts val="0"/>
              </a:spcAft>
              <a:buSzPts val="2400"/>
              <a:buNone/>
              <a:defRPr>
                <a:latin typeface="Open Sans"/>
                <a:ea typeface="Open Sans"/>
                <a:cs typeface="Open Sans"/>
                <a:sym typeface="Open Sans"/>
              </a:defRPr>
            </a:lvl7pPr>
            <a:lvl8pPr lvl="7" algn="l">
              <a:lnSpc>
                <a:spcPct val="100000"/>
              </a:lnSpc>
              <a:spcBef>
                <a:spcPts val="0"/>
              </a:spcBef>
              <a:spcAft>
                <a:spcPts val="0"/>
              </a:spcAft>
              <a:buSzPts val="2400"/>
              <a:buNone/>
              <a:defRPr>
                <a:latin typeface="Open Sans"/>
                <a:ea typeface="Open Sans"/>
                <a:cs typeface="Open Sans"/>
                <a:sym typeface="Open Sans"/>
              </a:defRPr>
            </a:lvl8pPr>
            <a:lvl9pPr lvl="8" algn="l">
              <a:lnSpc>
                <a:spcPct val="100000"/>
              </a:lnSpc>
              <a:spcBef>
                <a:spcPts val="0"/>
              </a:spcBef>
              <a:spcAft>
                <a:spcPts val="0"/>
              </a:spcAft>
              <a:buSzPts val="2400"/>
              <a:buNone/>
              <a:defRPr>
                <a:latin typeface="Open Sans"/>
                <a:ea typeface="Open Sans"/>
                <a:cs typeface="Open Sans"/>
                <a:sym typeface="Open Sans"/>
              </a:defRPr>
            </a:lvl9pPr>
          </a:lstStyle>
          <a:p>
            <a:endParaRPr/>
          </a:p>
        </p:txBody>
      </p:sp>
      <p:sp>
        <p:nvSpPr>
          <p:cNvPr id="117" name="Google Shape;117;p21"/>
          <p:cNvSpPr/>
          <p:nvPr/>
        </p:nvSpPr>
        <p:spPr>
          <a:xfrm>
            <a:off x="0" y="0"/>
            <a:ext cx="4314600" cy="51435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rgbClr val="FFFFFF"/>
              </a:solidFill>
              <a:latin typeface="Arial"/>
              <a:ea typeface="Arial"/>
              <a:cs typeface="Arial"/>
              <a:sym typeface="Arial"/>
            </a:endParaRPr>
          </a:p>
        </p:txBody>
      </p:sp>
      <p:sp>
        <p:nvSpPr>
          <p:cNvPr id="118" name="Google Shape;118;p21"/>
          <p:cNvSpPr txBox="1">
            <a:spLocks noGrp="1"/>
          </p:cNvSpPr>
          <p:nvPr>
            <p:ph type="title" idx="2"/>
          </p:nvPr>
        </p:nvSpPr>
        <p:spPr>
          <a:xfrm>
            <a:off x="199375" y="216425"/>
            <a:ext cx="3934800" cy="4759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Font typeface="Open Sans"/>
              <a:buNone/>
              <a:defRPr sz="3600">
                <a:solidFill>
                  <a:srgbClr val="FFFFFF"/>
                </a:solidFill>
                <a:latin typeface="Open Sans"/>
                <a:ea typeface="Open Sans"/>
                <a:cs typeface="Open Sans"/>
                <a:sym typeface="Open Sans"/>
              </a:defRPr>
            </a:lvl1pPr>
            <a:lvl2pPr lvl="1" algn="ctr">
              <a:lnSpc>
                <a:spcPct val="100000"/>
              </a:lnSpc>
              <a:spcBef>
                <a:spcPts val="0"/>
              </a:spcBef>
              <a:spcAft>
                <a:spcPts val="0"/>
              </a:spcAft>
              <a:buClr>
                <a:srgbClr val="FFFFFF"/>
              </a:buClr>
              <a:buSzPts val="3600"/>
              <a:buNone/>
              <a:defRPr sz="3600" b="1">
                <a:solidFill>
                  <a:srgbClr val="FFFFFF"/>
                </a:solidFill>
              </a:defRPr>
            </a:lvl2pPr>
            <a:lvl3pPr lvl="2" algn="ctr">
              <a:lnSpc>
                <a:spcPct val="100000"/>
              </a:lnSpc>
              <a:spcBef>
                <a:spcPts val="0"/>
              </a:spcBef>
              <a:spcAft>
                <a:spcPts val="0"/>
              </a:spcAft>
              <a:buClr>
                <a:srgbClr val="FFFFFF"/>
              </a:buClr>
              <a:buSzPts val="3600"/>
              <a:buNone/>
              <a:defRPr sz="3600" b="1">
                <a:solidFill>
                  <a:srgbClr val="FFFFFF"/>
                </a:solidFill>
              </a:defRPr>
            </a:lvl3pPr>
            <a:lvl4pPr lvl="3" algn="ctr">
              <a:lnSpc>
                <a:spcPct val="100000"/>
              </a:lnSpc>
              <a:spcBef>
                <a:spcPts val="0"/>
              </a:spcBef>
              <a:spcAft>
                <a:spcPts val="0"/>
              </a:spcAft>
              <a:buClr>
                <a:srgbClr val="FFFFFF"/>
              </a:buClr>
              <a:buSzPts val="3600"/>
              <a:buNone/>
              <a:defRPr sz="3600" b="1">
                <a:solidFill>
                  <a:srgbClr val="FFFFFF"/>
                </a:solidFill>
              </a:defRPr>
            </a:lvl4pPr>
            <a:lvl5pPr lvl="4" algn="ctr">
              <a:lnSpc>
                <a:spcPct val="100000"/>
              </a:lnSpc>
              <a:spcBef>
                <a:spcPts val="0"/>
              </a:spcBef>
              <a:spcAft>
                <a:spcPts val="0"/>
              </a:spcAft>
              <a:buClr>
                <a:srgbClr val="FFFFFF"/>
              </a:buClr>
              <a:buSzPts val="3600"/>
              <a:buNone/>
              <a:defRPr sz="3600" b="1">
                <a:solidFill>
                  <a:srgbClr val="FFFFFF"/>
                </a:solidFill>
              </a:defRPr>
            </a:lvl5pPr>
            <a:lvl6pPr lvl="5" algn="ctr">
              <a:lnSpc>
                <a:spcPct val="100000"/>
              </a:lnSpc>
              <a:spcBef>
                <a:spcPts val="0"/>
              </a:spcBef>
              <a:spcAft>
                <a:spcPts val="0"/>
              </a:spcAft>
              <a:buClr>
                <a:srgbClr val="FFFFFF"/>
              </a:buClr>
              <a:buSzPts val="3600"/>
              <a:buNone/>
              <a:defRPr sz="3600" b="1">
                <a:solidFill>
                  <a:srgbClr val="FFFFFF"/>
                </a:solidFill>
              </a:defRPr>
            </a:lvl6pPr>
            <a:lvl7pPr lvl="6" algn="ctr">
              <a:lnSpc>
                <a:spcPct val="100000"/>
              </a:lnSpc>
              <a:spcBef>
                <a:spcPts val="0"/>
              </a:spcBef>
              <a:spcAft>
                <a:spcPts val="0"/>
              </a:spcAft>
              <a:buClr>
                <a:srgbClr val="FFFFFF"/>
              </a:buClr>
              <a:buSzPts val="3600"/>
              <a:buNone/>
              <a:defRPr sz="3600" b="1">
                <a:solidFill>
                  <a:srgbClr val="FFFFFF"/>
                </a:solidFill>
              </a:defRPr>
            </a:lvl7pPr>
            <a:lvl8pPr lvl="7" algn="ctr">
              <a:lnSpc>
                <a:spcPct val="100000"/>
              </a:lnSpc>
              <a:spcBef>
                <a:spcPts val="0"/>
              </a:spcBef>
              <a:spcAft>
                <a:spcPts val="0"/>
              </a:spcAft>
              <a:buClr>
                <a:srgbClr val="FFFFFF"/>
              </a:buClr>
              <a:buSzPts val="3600"/>
              <a:buNone/>
              <a:defRPr sz="3600" b="1">
                <a:solidFill>
                  <a:srgbClr val="FFFFFF"/>
                </a:solidFill>
              </a:defRPr>
            </a:lvl8pPr>
            <a:lvl9pPr lvl="8" algn="ctr">
              <a:lnSpc>
                <a:spcPct val="100000"/>
              </a:lnSpc>
              <a:spcBef>
                <a:spcPts val="0"/>
              </a:spcBef>
              <a:spcAft>
                <a:spcPts val="0"/>
              </a:spcAft>
              <a:buClr>
                <a:srgbClr val="FFFFFF"/>
              </a:buClr>
              <a:buSzPts val="3600"/>
              <a:buNone/>
              <a:defRPr sz="3600" b="1">
                <a:solidFill>
                  <a:srgbClr val="FFFFFF"/>
                </a:solidFill>
              </a:defRPr>
            </a:lvl9pPr>
          </a:lstStyle>
          <a:p>
            <a:endParaRPr/>
          </a:p>
        </p:txBody>
      </p:sp>
      <p:pic>
        <p:nvPicPr>
          <p:cNvPr id="119" name="Google Shape;119;p21"/>
          <p:cNvPicPr preferRelativeResize="0"/>
          <p:nvPr/>
        </p:nvPicPr>
        <p:blipFill rotWithShape="1">
          <a:blip r:embed="rId2">
            <a:alphaModFix/>
          </a:blip>
          <a:srcRect/>
          <a:stretch/>
        </p:blipFill>
        <p:spPr>
          <a:xfrm>
            <a:off x="181200" y="4743821"/>
            <a:ext cx="1460651" cy="232425"/>
          </a:xfrm>
          <a:prstGeom prst="rect">
            <a:avLst/>
          </a:prstGeom>
          <a:noFill/>
          <a:ln>
            <a:noFill/>
          </a:ln>
        </p:spPr>
      </p:pic>
      <p:sp>
        <p:nvSpPr>
          <p:cNvPr id="120" name="Google Shape;120;p21"/>
          <p:cNvSpPr txBox="1">
            <a:spLocks noGrp="1"/>
          </p:cNvSpPr>
          <p:nvPr>
            <p:ph type="body" idx="1"/>
          </p:nvPr>
        </p:nvSpPr>
        <p:spPr>
          <a:xfrm>
            <a:off x="4420325" y="1559825"/>
            <a:ext cx="4412100" cy="34164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ustom Layout 1">
  <p:cSld name="CUSTOM">
    <p:spTree>
      <p:nvGrpSpPr>
        <p:cNvPr id="1" name="Shape 121"/>
        <p:cNvGrpSpPr/>
        <p:nvPr/>
      </p:nvGrpSpPr>
      <p:grpSpPr>
        <a:xfrm>
          <a:off x="0" y="0"/>
          <a:ext cx="0" cy="0"/>
          <a:chOff x="0" y="0"/>
          <a:chExt cx="0" cy="0"/>
        </a:xfrm>
      </p:grpSpPr>
      <p:pic>
        <p:nvPicPr>
          <p:cNvPr id="122" name="Google Shape;122;p22"/>
          <p:cNvPicPr preferRelativeResize="0"/>
          <p:nvPr/>
        </p:nvPicPr>
        <p:blipFill rotWithShape="1">
          <a:blip r:embed="rId2">
            <a:alphaModFix amt="88000"/>
          </a:blip>
          <a:srcRect l="47512"/>
          <a:stretch/>
        </p:blipFill>
        <p:spPr>
          <a:xfrm>
            <a:off x="4348748" y="0"/>
            <a:ext cx="4795254" cy="5143500"/>
          </a:xfrm>
          <a:prstGeom prst="rect">
            <a:avLst/>
          </a:prstGeom>
          <a:noFill/>
          <a:ln>
            <a:noFill/>
          </a:ln>
        </p:spPr>
      </p:pic>
      <p:sp>
        <p:nvSpPr>
          <p:cNvPr id="123" name="Google Shape;123;p22"/>
          <p:cNvSpPr/>
          <p:nvPr/>
        </p:nvSpPr>
        <p:spPr>
          <a:xfrm>
            <a:off x="0" y="0"/>
            <a:ext cx="4314600" cy="5143500"/>
          </a:xfrm>
          <a:prstGeom prst="rect">
            <a:avLst/>
          </a:prstGeom>
          <a:gradFill>
            <a:gsLst>
              <a:gs pos="0">
                <a:srgbClr val="0A3799"/>
              </a:gs>
              <a:gs pos="100000">
                <a:srgbClr val="0A3799"/>
              </a:gs>
            </a:gsLst>
            <a:lin ang="0" scaled="0"/>
          </a:gra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rgbClr val="FFFFFF"/>
              </a:solidFill>
              <a:latin typeface="Arial"/>
              <a:ea typeface="Arial"/>
              <a:cs typeface="Arial"/>
              <a:sym typeface="Arial"/>
            </a:endParaRPr>
          </a:p>
        </p:txBody>
      </p:sp>
      <p:sp>
        <p:nvSpPr>
          <p:cNvPr id="124" name="Google Shape;124;p22"/>
          <p:cNvSpPr txBox="1">
            <a:spLocks noGrp="1"/>
          </p:cNvSpPr>
          <p:nvPr>
            <p:ph type="title"/>
          </p:nvPr>
        </p:nvSpPr>
        <p:spPr>
          <a:xfrm>
            <a:off x="199375" y="205750"/>
            <a:ext cx="3934800" cy="4770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b="1">
                <a:solidFill>
                  <a:srgbClr val="FFFFFF"/>
                </a:solidFill>
              </a:defRPr>
            </a:lvl1pPr>
            <a:lvl2pPr lvl="1" algn="ctr">
              <a:lnSpc>
                <a:spcPct val="100000"/>
              </a:lnSpc>
              <a:spcBef>
                <a:spcPts val="0"/>
              </a:spcBef>
              <a:spcAft>
                <a:spcPts val="0"/>
              </a:spcAft>
              <a:buClr>
                <a:srgbClr val="FFFFFF"/>
              </a:buClr>
              <a:buSzPts val="3600"/>
              <a:buNone/>
              <a:defRPr sz="3600" b="1">
                <a:solidFill>
                  <a:srgbClr val="FFFFFF"/>
                </a:solidFill>
              </a:defRPr>
            </a:lvl2pPr>
            <a:lvl3pPr lvl="2" algn="ctr">
              <a:lnSpc>
                <a:spcPct val="100000"/>
              </a:lnSpc>
              <a:spcBef>
                <a:spcPts val="0"/>
              </a:spcBef>
              <a:spcAft>
                <a:spcPts val="0"/>
              </a:spcAft>
              <a:buClr>
                <a:srgbClr val="FFFFFF"/>
              </a:buClr>
              <a:buSzPts val="3600"/>
              <a:buNone/>
              <a:defRPr sz="3600" b="1">
                <a:solidFill>
                  <a:srgbClr val="FFFFFF"/>
                </a:solidFill>
              </a:defRPr>
            </a:lvl3pPr>
            <a:lvl4pPr lvl="3" algn="ctr">
              <a:lnSpc>
                <a:spcPct val="100000"/>
              </a:lnSpc>
              <a:spcBef>
                <a:spcPts val="0"/>
              </a:spcBef>
              <a:spcAft>
                <a:spcPts val="0"/>
              </a:spcAft>
              <a:buClr>
                <a:srgbClr val="FFFFFF"/>
              </a:buClr>
              <a:buSzPts val="3600"/>
              <a:buNone/>
              <a:defRPr sz="3600" b="1">
                <a:solidFill>
                  <a:srgbClr val="FFFFFF"/>
                </a:solidFill>
              </a:defRPr>
            </a:lvl4pPr>
            <a:lvl5pPr lvl="4" algn="ctr">
              <a:lnSpc>
                <a:spcPct val="100000"/>
              </a:lnSpc>
              <a:spcBef>
                <a:spcPts val="0"/>
              </a:spcBef>
              <a:spcAft>
                <a:spcPts val="0"/>
              </a:spcAft>
              <a:buClr>
                <a:srgbClr val="FFFFFF"/>
              </a:buClr>
              <a:buSzPts val="3600"/>
              <a:buNone/>
              <a:defRPr sz="3600" b="1">
                <a:solidFill>
                  <a:srgbClr val="FFFFFF"/>
                </a:solidFill>
              </a:defRPr>
            </a:lvl5pPr>
            <a:lvl6pPr lvl="5" algn="ctr">
              <a:lnSpc>
                <a:spcPct val="100000"/>
              </a:lnSpc>
              <a:spcBef>
                <a:spcPts val="0"/>
              </a:spcBef>
              <a:spcAft>
                <a:spcPts val="0"/>
              </a:spcAft>
              <a:buClr>
                <a:srgbClr val="FFFFFF"/>
              </a:buClr>
              <a:buSzPts val="3600"/>
              <a:buNone/>
              <a:defRPr sz="3600" b="1">
                <a:solidFill>
                  <a:srgbClr val="FFFFFF"/>
                </a:solidFill>
              </a:defRPr>
            </a:lvl6pPr>
            <a:lvl7pPr lvl="6" algn="ctr">
              <a:lnSpc>
                <a:spcPct val="100000"/>
              </a:lnSpc>
              <a:spcBef>
                <a:spcPts val="0"/>
              </a:spcBef>
              <a:spcAft>
                <a:spcPts val="0"/>
              </a:spcAft>
              <a:buClr>
                <a:srgbClr val="FFFFFF"/>
              </a:buClr>
              <a:buSzPts val="3600"/>
              <a:buNone/>
              <a:defRPr sz="3600" b="1">
                <a:solidFill>
                  <a:srgbClr val="FFFFFF"/>
                </a:solidFill>
              </a:defRPr>
            </a:lvl7pPr>
            <a:lvl8pPr lvl="7" algn="ctr">
              <a:lnSpc>
                <a:spcPct val="100000"/>
              </a:lnSpc>
              <a:spcBef>
                <a:spcPts val="0"/>
              </a:spcBef>
              <a:spcAft>
                <a:spcPts val="0"/>
              </a:spcAft>
              <a:buClr>
                <a:srgbClr val="FFFFFF"/>
              </a:buClr>
              <a:buSzPts val="3600"/>
              <a:buNone/>
              <a:defRPr sz="3600" b="1">
                <a:solidFill>
                  <a:srgbClr val="FFFFFF"/>
                </a:solidFill>
              </a:defRPr>
            </a:lvl8pPr>
            <a:lvl9pPr lvl="8" algn="ctr">
              <a:lnSpc>
                <a:spcPct val="100000"/>
              </a:lnSpc>
              <a:spcBef>
                <a:spcPts val="0"/>
              </a:spcBef>
              <a:spcAft>
                <a:spcPts val="0"/>
              </a:spcAft>
              <a:buClr>
                <a:srgbClr val="FFFFFF"/>
              </a:buClr>
              <a:buSzPts val="3600"/>
              <a:buNone/>
              <a:defRPr sz="3600" b="1">
                <a:solidFill>
                  <a:srgbClr val="FFFFFF"/>
                </a:solidFill>
              </a:defRPr>
            </a:lvl9pPr>
          </a:lstStyle>
          <a:p>
            <a:endParaRPr/>
          </a:p>
        </p:txBody>
      </p:sp>
      <p:pic>
        <p:nvPicPr>
          <p:cNvPr id="125" name="Google Shape;125;p22"/>
          <p:cNvPicPr preferRelativeResize="0"/>
          <p:nvPr/>
        </p:nvPicPr>
        <p:blipFill rotWithShape="1">
          <a:blip r:embed="rId3">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ustom Layout 1 2">
  <p:cSld name="CUSTOM_2">
    <p:spTree>
      <p:nvGrpSpPr>
        <p:cNvPr id="1" name="Shape 126"/>
        <p:cNvGrpSpPr/>
        <p:nvPr/>
      </p:nvGrpSpPr>
      <p:grpSpPr>
        <a:xfrm>
          <a:off x="0" y="0"/>
          <a:ext cx="0" cy="0"/>
          <a:chOff x="0" y="0"/>
          <a:chExt cx="0" cy="0"/>
        </a:xfrm>
      </p:grpSpPr>
      <p:pic>
        <p:nvPicPr>
          <p:cNvPr id="127" name="Google Shape;127;p23"/>
          <p:cNvPicPr preferRelativeResize="0"/>
          <p:nvPr/>
        </p:nvPicPr>
        <p:blipFill rotWithShape="1">
          <a:blip r:embed="rId2">
            <a:alphaModFix amt="88000"/>
          </a:blip>
          <a:srcRect l="47512"/>
          <a:stretch/>
        </p:blipFill>
        <p:spPr>
          <a:xfrm>
            <a:off x="4348748" y="0"/>
            <a:ext cx="4795254" cy="5143500"/>
          </a:xfrm>
          <a:prstGeom prst="rect">
            <a:avLst/>
          </a:prstGeom>
          <a:noFill/>
          <a:ln>
            <a:noFill/>
          </a:ln>
        </p:spPr>
      </p:pic>
      <p:sp>
        <p:nvSpPr>
          <p:cNvPr id="128" name="Google Shape;128;p23"/>
          <p:cNvSpPr/>
          <p:nvPr/>
        </p:nvSpPr>
        <p:spPr>
          <a:xfrm>
            <a:off x="0" y="0"/>
            <a:ext cx="4314600" cy="5143500"/>
          </a:xfrm>
          <a:prstGeom prst="rect">
            <a:avLst/>
          </a:prstGeom>
          <a:gradFill>
            <a:gsLst>
              <a:gs pos="0">
                <a:srgbClr val="0A3799"/>
              </a:gs>
              <a:gs pos="100000">
                <a:srgbClr val="0A3799"/>
              </a:gs>
            </a:gsLst>
            <a:lin ang="0" scaled="0"/>
          </a:gra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rgbClr val="FFFFFF"/>
              </a:solidFill>
              <a:latin typeface="Arial"/>
              <a:ea typeface="Arial"/>
              <a:cs typeface="Arial"/>
              <a:sym typeface="Arial"/>
            </a:endParaRPr>
          </a:p>
        </p:txBody>
      </p:sp>
      <p:sp>
        <p:nvSpPr>
          <p:cNvPr id="129" name="Google Shape;129;p23"/>
          <p:cNvSpPr txBox="1">
            <a:spLocks noGrp="1"/>
          </p:cNvSpPr>
          <p:nvPr>
            <p:ph type="title"/>
          </p:nvPr>
        </p:nvSpPr>
        <p:spPr>
          <a:xfrm>
            <a:off x="4440700" y="112425"/>
            <a:ext cx="4456800" cy="4770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b="1">
                <a:solidFill>
                  <a:srgbClr val="FFFFFF"/>
                </a:solidFill>
              </a:defRPr>
            </a:lvl1pPr>
            <a:lvl2pPr lvl="1" algn="ctr">
              <a:lnSpc>
                <a:spcPct val="100000"/>
              </a:lnSpc>
              <a:spcBef>
                <a:spcPts val="0"/>
              </a:spcBef>
              <a:spcAft>
                <a:spcPts val="0"/>
              </a:spcAft>
              <a:buClr>
                <a:srgbClr val="FFFFFF"/>
              </a:buClr>
              <a:buSzPts val="3600"/>
              <a:buNone/>
              <a:defRPr sz="3600" b="1">
                <a:solidFill>
                  <a:srgbClr val="FFFFFF"/>
                </a:solidFill>
              </a:defRPr>
            </a:lvl2pPr>
            <a:lvl3pPr lvl="2" algn="ctr">
              <a:lnSpc>
                <a:spcPct val="100000"/>
              </a:lnSpc>
              <a:spcBef>
                <a:spcPts val="0"/>
              </a:spcBef>
              <a:spcAft>
                <a:spcPts val="0"/>
              </a:spcAft>
              <a:buClr>
                <a:srgbClr val="FFFFFF"/>
              </a:buClr>
              <a:buSzPts val="3600"/>
              <a:buNone/>
              <a:defRPr sz="3600" b="1">
                <a:solidFill>
                  <a:srgbClr val="FFFFFF"/>
                </a:solidFill>
              </a:defRPr>
            </a:lvl3pPr>
            <a:lvl4pPr lvl="3" algn="ctr">
              <a:lnSpc>
                <a:spcPct val="100000"/>
              </a:lnSpc>
              <a:spcBef>
                <a:spcPts val="0"/>
              </a:spcBef>
              <a:spcAft>
                <a:spcPts val="0"/>
              </a:spcAft>
              <a:buClr>
                <a:srgbClr val="FFFFFF"/>
              </a:buClr>
              <a:buSzPts val="3600"/>
              <a:buNone/>
              <a:defRPr sz="3600" b="1">
                <a:solidFill>
                  <a:srgbClr val="FFFFFF"/>
                </a:solidFill>
              </a:defRPr>
            </a:lvl4pPr>
            <a:lvl5pPr lvl="4" algn="ctr">
              <a:lnSpc>
                <a:spcPct val="100000"/>
              </a:lnSpc>
              <a:spcBef>
                <a:spcPts val="0"/>
              </a:spcBef>
              <a:spcAft>
                <a:spcPts val="0"/>
              </a:spcAft>
              <a:buClr>
                <a:srgbClr val="FFFFFF"/>
              </a:buClr>
              <a:buSzPts val="3600"/>
              <a:buNone/>
              <a:defRPr sz="3600" b="1">
                <a:solidFill>
                  <a:srgbClr val="FFFFFF"/>
                </a:solidFill>
              </a:defRPr>
            </a:lvl5pPr>
            <a:lvl6pPr lvl="5" algn="ctr">
              <a:lnSpc>
                <a:spcPct val="100000"/>
              </a:lnSpc>
              <a:spcBef>
                <a:spcPts val="0"/>
              </a:spcBef>
              <a:spcAft>
                <a:spcPts val="0"/>
              </a:spcAft>
              <a:buClr>
                <a:srgbClr val="FFFFFF"/>
              </a:buClr>
              <a:buSzPts val="3600"/>
              <a:buNone/>
              <a:defRPr sz="3600" b="1">
                <a:solidFill>
                  <a:srgbClr val="FFFFFF"/>
                </a:solidFill>
              </a:defRPr>
            </a:lvl6pPr>
            <a:lvl7pPr lvl="6" algn="ctr">
              <a:lnSpc>
                <a:spcPct val="100000"/>
              </a:lnSpc>
              <a:spcBef>
                <a:spcPts val="0"/>
              </a:spcBef>
              <a:spcAft>
                <a:spcPts val="0"/>
              </a:spcAft>
              <a:buClr>
                <a:srgbClr val="FFFFFF"/>
              </a:buClr>
              <a:buSzPts val="3600"/>
              <a:buNone/>
              <a:defRPr sz="3600" b="1">
                <a:solidFill>
                  <a:srgbClr val="FFFFFF"/>
                </a:solidFill>
              </a:defRPr>
            </a:lvl7pPr>
            <a:lvl8pPr lvl="7" algn="ctr">
              <a:lnSpc>
                <a:spcPct val="100000"/>
              </a:lnSpc>
              <a:spcBef>
                <a:spcPts val="0"/>
              </a:spcBef>
              <a:spcAft>
                <a:spcPts val="0"/>
              </a:spcAft>
              <a:buClr>
                <a:srgbClr val="FFFFFF"/>
              </a:buClr>
              <a:buSzPts val="3600"/>
              <a:buNone/>
              <a:defRPr sz="3600" b="1">
                <a:solidFill>
                  <a:srgbClr val="FFFFFF"/>
                </a:solidFill>
              </a:defRPr>
            </a:lvl8pPr>
            <a:lvl9pPr lvl="8" algn="ctr">
              <a:lnSpc>
                <a:spcPct val="100000"/>
              </a:lnSpc>
              <a:spcBef>
                <a:spcPts val="0"/>
              </a:spcBef>
              <a:spcAft>
                <a:spcPts val="0"/>
              </a:spcAft>
              <a:buClr>
                <a:srgbClr val="FFFFFF"/>
              </a:buClr>
              <a:buSzPts val="3600"/>
              <a:buNone/>
              <a:defRPr sz="3600" b="1">
                <a:solidFill>
                  <a:srgbClr val="FFFFFF"/>
                </a:solidFill>
              </a:defRPr>
            </a:lvl9pPr>
          </a:lstStyle>
          <a:p>
            <a:endParaRPr/>
          </a:p>
        </p:txBody>
      </p:sp>
      <p:pic>
        <p:nvPicPr>
          <p:cNvPr id="130" name="Google Shape;130;p23"/>
          <p:cNvPicPr preferRelativeResize="0"/>
          <p:nvPr/>
        </p:nvPicPr>
        <p:blipFill rotWithShape="1">
          <a:blip r:embed="rId3">
            <a:alphaModFix/>
          </a:blip>
          <a:srcRect/>
          <a:stretch/>
        </p:blipFill>
        <p:spPr>
          <a:xfrm>
            <a:off x="181200" y="4743821"/>
            <a:ext cx="1460651" cy="232425"/>
          </a:xfrm>
          <a:prstGeom prst="rect">
            <a:avLst/>
          </a:prstGeom>
          <a:noFill/>
          <a:ln>
            <a:noFill/>
          </a:ln>
        </p:spPr>
      </p:pic>
      <p:sp>
        <p:nvSpPr>
          <p:cNvPr id="131" name="Google Shape;131;p23"/>
          <p:cNvSpPr txBox="1">
            <a:spLocks noGrp="1"/>
          </p:cNvSpPr>
          <p:nvPr>
            <p:ph type="body" idx="1"/>
          </p:nvPr>
        </p:nvSpPr>
        <p:spPr>
          <a:xfrm>
            <a:off x="93325" y="300725"/>
            <a:ext cx="4096200" cy="42681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Clr>
                <a:srgbClr val="FFFFFF"/>
              </a:buClr>
              <a:buSzPts val="1800"/>
              <a:buFont typeface="Open Sans"/>
              <a:buChar char="●"/>
              <a:defRPr sz="1800">
                <a:solidFill>
                  <a:srgbClr val="FFFFFF"/>
                </a:solidFill>
                <a:latin typeface="Open Sans"/>
                <a:ea typeface="Open Sans"/>
                <a:cs typeface="Open Sans"/>
                <a:sym typeface="Open Sans"/>
              </a:defRPr>
            </a:lvl1pPr>
            <a:lvl2pPr marL="914400" lvl="1"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2pPr>
            <a:lvl3pPr marL="1371600" lvl="2"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3pPr>
            <a:lvl4pPr marL="1828800" lvl="3"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4pPr>
            <a:lvl5pPr marL="2286000" lvl="4"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5pPr>
            <a:lvl6pPr marL="2743200" lvl="5"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6pPr>
            <a:lvl7pPr marL="3200400" lvl="6"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7pPr>
            <a:lvl8pPr marL="3657600" lvl="7"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8pPr>
            <a:lvl9pPr marL="4114800" lvl="8"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ustom Layout 1 1">
  <p:cSld name="CUSTOM_1">
    <p:spTree>
      <p:nvGrpSpPr>
        <p:cNvPr id="1" name="Shape 132"/>
        <p:cNvGrpSpPr/>
        <p:nvPr/>
      </p:nvGrpSpPr>
      <p:grpSpPr>
        <a:xfrm>
          <a:off x="0" y="0"/>
          <a:ext cx="0" cy="0"/>
          <a:chOff x="0" y="0"/>
          <a:chExt cx="0" cy="0"/>
        </a:xfrm>
      </p:grpSpPr>
      <p:pic>
        <p:nvPicPr>
          <p:cNvPr id="133" name="Google Shape;133;p24"/>
          <p:cNvPicPr preferRelativeResize="0"/>
          <p:nvPr/>
        </p:nvPicPr>
        <p:blipFill rotWithShape="1">
          <a:blip r:embed="rId2">
            <a:alphaModFix amt="88000"/>
          </a:blip>
          <a:srcRect l="47512"/>
          <a:stretch/>
        </p:blipFill>
        <p:spPr>
          <a:xfrm>
            <a:off x="4348748" y="0"/>
            <a:ext cx="4795254" cy="5143500"/>
          </a:xfrm>
          <a:prstGeom prst="rect">
            <a:avLst/>
          </a:prstGeom>
          <a:noFill/>
          <a:ln>
            <a:noFill/>
          </a:ln>
        </p:spPr>
      </p:pic>
      <p:sp>
        <p:nvSpPr>
          <p:cNvPr id="134" name="Google Shape;134;p24"/>
          <p:cNvSpPr/>
          <p:nvPr/>
        </p:nvSpPr>
        <p:spPr>
          <a:xfrm>
            <a:off x="0" y="0"/>
            <a:ext cx="4314600" cy="5143500"/>
          </a:xfrm>
          <a:prstGeom prst="rect">
            <a:avLst/>
          </a:prstGeom>
          <a:solidFill>
            <a:srgbClr val="0A3799"/>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rgbClr val="FFFFFF"/>
              </a:solidFill>
              <a:latin typeface="Arial"/>
              <a:ea typeface="Arial"/>
              <a:cs typeface="Arial"/>
              <a:sym typeface="Arial"/>
            </a:endParaRPr>
          </a:p>
        </p:txBody>
      </p:sp>
      <p:sp>
        <p:nvSpPr>
          <p:cNvPr id="135" name="Google Shape;135;p24"/>
          <p:cNvSpPr txBox="1">
            <a:spLocks noGrp="1"/>
          </p:cNvSpPr>
          <p:nvPr>
            <p:ph type="title"/>
          </p:nvPr>
        </p:nvSpPr>
        <p:spPr>
          <a:xfrm>
            <a:off x="199375" y="205750"/>
            <a:ext cx="3934800" cy="4770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b="1">
                <a:solidFill>
                  <a:srgbClr val="FFFFFF"/>
                </a:solidFill>
              </a:defRPr>
            </a:lvl1pPr>
            <a:lvl2pPr lvl="1" algn="ctr">
              <a:lnSpc>
                <a:spcPct val="100000"/>
              </a:lnSpc>
              <a:spcBef>
                <a:spcPts val="0"/>
              </a:spcBef>
              <a:spcAft>
                <a:spcPts val="0"/>
              </a:spcAft>
              <a:buClr>
                <a:srgbClr val="FFFFFF"/>
              </a:buClr>
              <a:buSzPts val="3600"/>
              <a:buNone/>
              <a:defRPr sz="3600" b="1">
                <a:solidFill>
                  <a:srgbClr val="FFFFFF"/>
                </a:solidFill>
              </a:defRPr>
            </a:lvl2pPr>
            <a:lvl3pPr lvl="2" algn="ctr">
              <a:lnSpc>
                <a:spcPct val="100000"/>
              </a:lnSpc>
              <a:spcBef>
                <a:spcPts val="0"/>
              </a:spcBef>
              <a:spcAft>
                <a:spcPts val="0"/>
              </a:spcAft>
              <a:buClr>
                <a:srgbClr val="FFFFFF"/>
              </a:buClr>
              <a:buSzPts val="3600"/>
              <a:buNone/>
              <a:defRPr sz="3600" b="1">
                <a:solidFill>
                  <a:srgbClr val="FFFFFF"/>
                </a:solidFill>
              </a:defRPr>
            </a:lvl3pPr>
            <a:lvl4pPr lvl="3" algn="ctr">
              <a:lnSpc>
                <a:spcPct val="100000"/>
              </a:lnSpc>
              <a:spcBef>
                <a:spcPts val="0"/>
              </a:spcBef>
              <a:spcAft>
                <a:spcPts val="0"/>
              </a:spcAft>
              <a:buClr>
                <a:srgbClr val="FFFFFF"/>
              </a:buClr>
              <a:buSzPts val="3600"/>
              <a:buNone/>
              <a:defRPr sz="3600" b="1">
                <a:solidFill>
                  <a:srgbClr val="FFFFFF"/>
                </a:solidFill>
              </a:defRPr>
            </a:lvl4pPr>
            <a:lvl5pPr lvl="4" algn="ctr">
              <a:lnSpc>
                <a:spcPct val="100000"/>
              </a:lnSpc>
              <a:spcBef>
                <a:spcPts val="0"/>
              </a:spcBef>
              <a:spcAft>
                <a:spcPts val="0"/>
              </a:spcAft>
              <a:buClr>
                <a:srgbClr val="FFFFFF"/>
              </a:buClr>
              <a:buSzPts val="3600"/>
              <a:buNone/>
              <a:defRPr sz="3600" b="1">
                <a:solidFill>
                  <a:srgbClr val="FFFFFF"/>
                </a:solidFill>
              </a:defRPr>
            </a:lvl5pPr>
            <a:lvl6pPr lvl="5" algn="ctr">
              <a:lnSpc>
                <a:spcPct val="100000"/>
              </a:lnSpc>
              <a:spcBef>
                <a:spcPts val="0"/>
              </a:spcBef>
              <a:spcAft>
                <a:spcPts val="0"/>
              </a:spcAft>
              <a:buClr>
                <a:srgbClr val="FFFFFF"/>
              </a:buClr>
              <a:buSzPts val="3600"/>
              <a:buNone/>
              <a:defRPr sz="3600" b="1">
                <a:solidFill>
                  <a:srgbClr val="FFFFFF"/>
                </a:solidFill>
              </a:defRPr>
            </a:lvl6pPr>
            <a:lvl7pPr lvl="6" algn="ctr">
              <a:lnSpc>
                <a:spcPct val="100000"/>
              </a:lnSpc>
              <a:spcBef>
                <a:spcPts val="0"/>
              </a:spcBef>
              <a:spcAft>
                <a:spcPts val="0"/>
              </a:spcAft>
              <a:buClr>
                <a:srgbClr val="FFFFFF"/>
              </a:buClr>
              <a:buSzPts val="3600"/>
              <a:buNone/>
              <a:defRPr sz="3600" b="1">
                <a:solidFill>
                  <a:srgbClr val="FFFFFF"/>
                </a:solidFill>
              </a:defRPr>
            </a:lvl7pPr>
            <a:lvl8pPr lvl="7" algn="ctr">
              <a:lnSpc>
                <a:spcPct val="100000"/>
              </a:lnSpc>
              <a:spcBef>
                <a:spcPts val="0"/>
              </a:spcBef>
              <a:spcAft>
                <a:spcPts val="0"/>
              </a:spcAft>
              <a:buClr>
                <a:srgbClr val="FFFFFF"/>
              </a:buClr>
              <a:buSzPts val="3600"/>
              <a:buNone/>
              <a:defRPr sz="3600" b="1">
                <a:solidFill>
                  <a:srgbClr val="FFFFFF"/>
                </a:solidFill>
              </a:defRPr>
            </a:lvl8pPr>
            <a:lvl9pPr lvl="8" algn="ctr">
              <a:lnSpc>
                <a:spcPct val="100000"/>
              </a:lnSpc>
              <a:spcBef>
                <a:spcPts val="0"/>
              </a:spcBef>
              <a:spcAft>
                <a:spcPts val="0"/>
              </a:spcAft>
              <a:buClr>
                <a:srgbClr val="FFFFFF"/>
              </a:buClr>
              <a:buSzPts val="3600"/>
              <a:buNone/>
              <a:defRPr sz="3600" b="1">
                <a:solidFill>
                  <a:srgbClr val="FFFFFF"/>
                </a:solidFill>
              </a:defRPr>
            </a:lvl9pPr>
          </a:lstStyle>
          <a:p>
            <a:endParaRPr/>
          </a:p>
        </p:txBody>
      </p:sp>
      <p:pic>
        <p:nvPicPr>
          <p:cNvPr id="136" name="Google Shape;136;p24"/>
          <p:cNvPicPr preferRelativeResize="0"/>
          <p:nvPr/>
        </p:nvPicPr>
        <p:blipFill rotWithShape="1">
          <a:blip r:embed="rId3">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Custom Layout 1 1 2">
  <p:cSld name="CUSTOM_1_2">
    <p:spTree>
      <p:nvGrpSpPr>
        <p:cNvPr id="1" name="Shape 137"/>
        <p:cNvGrpSpPr/>
        <p:nvPr/>
      </p:nvGrpSpPr>
      <p:grpSpPr>
        <a:xfrm>
          <a:off x="0" y="0"/>
          <a:ext cx="0" cy="0"/>
          <a:chOff x="0" y="0"/>
          <a:chExt cx="0" cy="0"/>
        </a:xfrm>
      </p:grpSpPr>
      <p:pic>
        <p:nvPicPr>
          <p:cNvPr id="138" name="Google Shape;138;p25"/>
          <p:cNvPicPr preferRelativeResize="0"/>
          <p:nvPr/>
        </p:nvPicPr>
        <p:blipFill rotWithShape="1">
          <a:blip r:embed="rId2">
            <a:alphaModFix amt="88000"/>
          </a:blip>
          <a:srcRect l="47512"/>
          <a:stretch/>
        </p:blipFill>
        <p:spPr>
          <a:xfrm>
            <a:off x="4348748" y="0"/>
            <a:ext cx="4795254" cy="5143500"/>
          </a:xfrm>
          <a:prstGeom prst="rect">
            <a:avLst/>
          </a:prstGeom>
          <a:noFill/>
          <a:ln>
            <a:noFill/>
          </a:ln>
        </p:spPr>
      </p:pic>
      <p:sp>
        <p:nvSpPr>
          <p:cNvPr id="139" name="Google Shape;139;p25"/>
          <p:cNvSpPr/>
          <p:nvPr/>
        </p:nvSpPr>
        <p:spPr>
          <a:xfrm>
            <a:off x="0" y="0"/>
            <a:ext cx="4314600" cy="5143500"/>
          </a:xfrm>
          <a:prstGeom prst="rect">
            <a:avLst/>
          </a:prstGeom>
          <a:solidFill>
            <a:srgbClr val="0A3799"/>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rgbClr val="FFFFFF"/>
              </a:solidFill>
              <a:latin typeface="Arial"/>
              <a:ea typeface="Arial"/>
              <a:cs typeface="Arial"/>
              <a:sym typeface="Arial"/>
            </a:endParaRPr>
          </a:p>
        </p:txBody>
      </p:sp>
      <p:sp>
        <p:nvSpPr>
          <p:cNvPr id="140" name="Google Shape;140;p25"/>
          <p:cNvSpPr txBox="1">
            <a:spLocks noGrp="1"/>
          </p:cNvSpPr>
          <p:nvPr>
            <p:ph type="title"/>
          </p:nvPr>
        </p:nvSpPr>
        <p:spPr>
          <a:xfrm>
            <a:off x="4672725" y="186450"/>
            <a:ext cx="4314600" cy="4770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b="1">
                <a:solidFill>
                  <a:srgbClr val="FFFFFF"/>
                </a:solidFill>
              </a:defRPr>
            </a:lvl1pPr>
            <a:lvl2pPr lvl="1" algn="ctr">
              <a:lnSpc>
                <a:spcPct val="100000"/>
              </a:lnSpc>
              <a:spcBef>
                <a:spcPts val="0"/>
              </a:spcBef>
              <a:spcAft>
                <a:spcPts val="0"/>
              </a:spcAft>
              <a:buClr>
                <a:srgbClr val="FFFFFF"/>
              </a:buClr>
              <a:buSzPts val="3600"/>
              <a:buNone/>
              <a:defRPr sz="3600" b="1">
                <a:solidFill>
                  <a:srgbClr val="FFFFFF"/>
                </a:solidFill>
              </a:defRPr>
            </a:lvl2pPr>
            <a:lvl3pPr lvl="2" algn="ctr">
              <a:lnSpc>
                <a:spcPct val="100000"/>
              </a:lnSpc>
              <a:spcBef>
                <a:spcPts val="0"/>
              </a:spcBef>
              <a:spcAft>
                <a:spcPts val="0"/>
              </a:spcAft>
              <a:buClr>
                <a:srgbClr val="FFFFFF"/>
              </a:buClr>
              <a:buSzPts val="3600"/>
              <a:buNone/>
              <a:defRPr sz="3600" b="1">
                <a:solidFill>
                  <a:srgbClr val="FFFFFF"/>
                </a:solidFill>
              </a:defRPr>
            </a:lvl3pPr>
            <a:lvl4pPr lvl="3" algn="ctr">
              <a:lnSpc>
                <a:spcPct val="100000"/>
              </a:lnSpc>
              <a:spcBef>
                <a:spcPts val="0"/>
              </a:spcBef>
              <a:spcAft>
                <a:spcPts val="0"/>
              </a:spcAft>
              <a:buClr>
                <a:srgbClr val="FFFFFF"/>
              </a:buClr>
              <a:buSzPts val="3600"/>
              <a:buNone/>
              <a:defRPr sz="3600" b="1">
                <a:solidFill>
                  <a:srgbClr val="FFFFFF"/>
                </a:solidFill>
              </a:defRPr>
            </a:lvl4pPr>
            <a:lvl5pPr lvl="4" algn="ctr">
              <a:lnSpc>
                <a:spcPct val="100000"/>
              </a:lnSpc>
              <a:spcBef>
                <a:spcPts val="0"/>
              </a:spcBef>
              <a:spcAft>
                <a:spcPts val="0"/>
              </a:spcAft>
              <a:buClr>
                <a:srgbClr val="FFFFFF"/>
              </a:buClr>
              <a:buSzPts val="3600"/>
              <a:buNone/>
              <a:defRPr sz="3600" b="1">
                <a:solidFill>
                  <a:srgbClr val="FFFFFF"/>
                </a:solidFill>
              </a:defRPr>
            </a:lvl5pPr>
            <a:lvl6pPr lvl="5" algn="ctr">
              <a:lnSpc>
                <a:spcPct val="100000"/>
              </a:lnSpc>
              <a:spcBef>
                <a:spcPts val="0"/>
              </a:spcBef>
              <a:spcAft>
                <a:spcPts val="0"/>
              </a:spcAft>
              <a:buClr>
                <a:srgbClr val="FFFFFF"/>
              </a:buClr>
              <a:buSzPts val="3600"/>
              <a:buNone/>
              <a:defRPr sz="3600" b="1">
                <a:solidFill>
                  <a:srgbClr val="FFFFFF"/>
                </a:solidFill>
              </a:defRPr>
            </a:lvl6pPr>
            <a:lvl7pPr lvl="6" algn="ctr">
              <a:lnSpc>
                <a:spcPct val="100000"/>
              </a:lnSpc>
              <a:spcBef>
                <a:spcPts val="0"/>
              </a:spcBef>
              <a:spcAft>
                <a:spcPts val="0"/>
              </a:spcAft>
              <a:buClr>
                <a:srgbClr val="FFFFFF"/>
              </a:buClr>
              <a:buSzPts val="3600"/>
              <a:buNone/>
              <a:defRPr sz="3600" b="1">
                <a:solidFill>
                  <a:srgbClr val="FFFFFF"/>
                </a:solidFill>
              </a:defRPr>
            </a:lvl7pPr>
            <a:lvl8pPr lvl="7" algn="ctr">
              <a:lnSpc>
                <a:spcPct val="100000"/>
              </a:lnSpc>
              <a:spcBef>
                <a:spcPts val="0"/>
              </a:spcBef>
              <a:spcAft>
                <a:spcPts val="0"/>
              </a:spcAft>
              <a:buClr>
                <a:srgbClr val="FFFFFF"/>
              </a:buClr>
              <a:buSzPts val="3600"/>
              <a:buNone/>
              <a:defRPr sz="3600" b="1">
                <a:solidFill>
                  <a:srgbClr val="FFFFFF"/>
                </a:solidFill>
              </a:defRPr>
            </a:lvl8pPr>
            <a:lvl9pPr lvl="8" algn="ctr">
              <a:lnSpc>
                <a:spcPct val="100000"/>
              </a:lnSpc>
              <a:spcBef>
                <a:spcPts val="0"/>
              </a:spcBef>
              <a:spcAft>
                <a:spcPts val="0"/>
              </a:spcAft>
              <a:buClr>
                <a:srgbClr val="FFFFFF"/>
              </a:buClr>
              <a:buSzPts val="3600"/>
              <a:buNone/>
              <a:defRPr sz="3600" b="1">
                <a:solidFill>
                  <a:srgbClr val="FFFFFF"/>
                </a:solidFill>
              </a:defRPr>
            </a:lvl9pPr>
          </a:lstStyle>
          <a:p>
            <a:endParaRPr/>
          </a:p>
        </p:txBody>
      </p:sp>
      <p:pic>
        <p:nvPicPr>
          <p:cNvPr id="141" name="Google Shape;141;p25"/>
          <p:cNvPicPr preferRelativeResize="0"/>
          <p:nvPr/>
        </p:nvPicPr>
        <p:blipFill rotWithShape="1">
          <a:blip r:embed="rId3">
            <a:alphaModFix/>
          </a:blip>
          <a:srcRect/>
          <a:stretch/>
        </p:blipFill>
        <p:spPr>
          <a:xfrm>
            <a:off x="181200" y="4743821"/>
            <a:ext cx="1460651" cy="232425"/>
          </a:xfrm>
          <a:prstGeom prst="rect">
            <a:avLst/>
          </a:prstGeom>
          <a:noFill/>
          <a:ln>
            <a:noFill/>
          </a:ln>
        </p:spPr>
      </p:pic>
      <p:sp>
        <p:nvSpPr>
          <p:cNvPr id="142" name="Google Shape;142;p25"/>
          <p:cNvSpPr txBox="1">
            <a:spLocks noGrp="1"/>
          </p:cNvSpPr>
          <p:nvPr>
            <p:ph type="body" idx="1"/>
          </p:nvPr>
        </p:nvSpPr>
        <p:spPr>
          <a:xfrm>
            <a:off x="93325" y="300725"/>
            <a:ext cx="4096200" cy="42681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Clr>
                <a:srgbClr val="FFFFFF"/>
              </a:buClr>
              <a:buSzPts val="1800"/>
              <a:buFont typeface="Open Sans"/>
              <a:buChar char="●"/>
              <a:defRPr sz="1800">
                <a:solidFill>
                  <a:srgbClr val="FFFFFF"/>
                </a:solidFill>
                <a:latin typeface="Open Sans"/>
                <a:ea typeface="Open Sans"/>
                <a:cs typeface="Open Sans"/>
                <a:sym typeface="Open Sans"/>
              </a:defRPr>
            </a:lvl1pPr>
            <a:lvl2pPr marL="914400" lvl="1"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2pPr>
            <a:lvl3pPr marL="1371600" lvl="2"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3pPr>
            <a:lvl4pPr marL="1828800" lvl="3"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4pPr>
            <a:lvl5pPr marL="2286000" lvl="4"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5pPr>
            <a:lvl6pPr marL="2743200" lvl="5"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6pPr>
            <a:lvl7pPr marL="3200400" lvl="6"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7pPr>
            <a:lvl8pPr marL="3657600" lvl="7"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8pPr>
            <a:lvl9pPr marL="4114800" lvl="8" indent="-317500" algn="l">
              <a:lnSpc>
                <a:spcPct val="115000"/>
              </a:lnSpc>
              <a:spcBef>
                <a:spcPts val="0"/>
              </a:spcBef>
              <a:spcAft>
                <a:spcPts val="0"/>
              </a:spcAft>
              <a:buClr>
                <a:srgbClr val="FFFFFF"/>
              </a:buClr>
              <a:buSzPts val="1400"/>
              <a:buFont typeface="Open Sans"/>
              <a:buChar char="■"/>
              <a:defRPr>
                <a:solidFill>
                  <a:srgbClr val="FFFFFF"/>
                </a:solidFill>
                <a:latin typeface="Open Sans"/>
                <a:ea typeface="Open Sans"/>
                <a:cs typeface="Open Sans"/>
                <a:sym typeface="Open Sans"/>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ustom Layout 2 1">
  <p:cSld name="CUSTOM_1_1">
    <p:spTree>
      <p:nvGrpSpPr>
        <p:cNvPr id="1" name="Shape 143"/>
        <p:cNvGrpSpPr/>
        <p:nvPr/>
      </p:nvGrpSpPr>
      <p:grpSpPr>
        <a:xfrm>
          <a:off x="0" y="0"/>
          <a:ext cx="0" cy="0"/>
          <a:chOff x="0" y="0"/>
          <a:chExt cx="0" cy="0"/>
        </a:xfrm>
      </p:grpSpPr>
      <p:pic>
        <p:nvPicPr>
          <p:cNvPr id="144" name="Google Shape;144;p26"/>
          <p:cNvPicPr preferRelativeResize="0"/>
          <p:nvPr/>
        </p:nvPicPr>
        <p:blipFill rotWithShape="1">
          <a:blip r:embed="rId2">
            <a:alphaModFix/>
          </a:blip>
          <a:srcRect l="7448" t="13362" r="5738" b="12321"/>
          <a:stretch/>
        </p:blipFill>
        <p:spPr>
          <a:xfrm>
            <a:off x="4116975" y="0"/>
            <a:ext cx="5027024" cy="5143499"/>
          </a:xfrm>
          <a:prstGeom prst="rect">
            <a:avLst/>
          </a:prstGeom>
          <a:noFill/>
          <a:ln>
            <a:noFill/>
          </a:ln>
        </p:spPr>
      </p:pic>
      <p:sp>
        <p:nvSpPr>
          <p:cNvPr id="145" name="Google Shape;145;p26"/>
          <p:cNvSpPr txBox="1"/>
          <p:nvPr/>
        </p:nvSpPr>
        <p:spPr>
          <a:xfrm>
            <a:off x="4116975" y="0"/>
            <a:ext cx="5027100" cy="5143500"/>
          </a:xfrm>
          <a:prstGeom prst="rect">
            <a:avLst/>
          </a:prstGeom>
          <a:solidFill>
            <a:srgbClr val="0A6B7C">
              <a:alpha val="29411"/>
            </a:srgbClr>
          </a:solidFill>
          <a:ln>
            <a:noFill/>
          </a:ln>
        </p:spPr>
        <p:txBody>
          <a:bodyPr spcFirstLastPara="1" wrap="square" lIns="365750" tIns="45700" rIns="365750"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6" name="Google Shape;146;p26"/>
          <p:cNvSpPr txBox="1">
            <a:spLocks noGrp="1"/>
          </p:cNvSpPr>
          <p:nvPr>
            <p:ph type="title"/>
          </p:nvPr>
        </p:nvSpPr>
        <p:spPr>
          <a:xfrm>
            <a:off x="199375" y="205750"/>
            <a:ext cx="3934800" cy="4429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b="1"/>
            </a:lvl1pPr>
            <a:lvl2pPr lvl="1" algn="ctr">
              <a:lnSpc>
                <a:spcPct val="100000"/>
              </a:lnSpc>
              <a:spcBef>
                <a:spcPts val="0"/>
              </a:spcBef>
              <a:spcAft>
                <a:spcPts val="0"/>
              </a:spcAft>
              <a:buSzPts val="3600"/>
              <a:buNone/>
              <a:defRPr sz="3600" b="1"/>
            </a:lvl2pPr>
            <a:lvl3pPr lvl="2" algn="ctr">
              <a:lnSpc>
                <a:spcPct val="100000"/>
              </a:lnSpc>
              <a:spcBef>
                <a:spcPts val="0"/>
              </a:spcBef>
              <a:spcAft>
                <a:spcPts val="0"/>
              </a:spcAft>
              <a:buSzPts val="3600"/>
              <a:buNone/>
              <a:defRPr sz="3600" b="1"/>
            </a:lvl3pPr>
            <a:lvl4pPr lvl="3" algn="ctr">
              <a:lnSpc>
                <a:spcPct val="100000"/>
              </a:lnSpc>
              <a:spcBef>
                <a:spcPts val="0"/>
              </a:spcBef>
              <a:spcAft>
                <a:spcPts val="0"/>
              </a:spcAft>
              <a:buSzPts val="3600"/>
              <a:buNone/>
              <a:defRPr sz="3600" b="1"/>
            </a:lvl4pPr>
            <a:lvl5pPr lvl="4" algn="ctr">
              <a:lnSpc>
                <a:spcPct val="100000"/>
              </a:lnSpc>
              <a:spcBef>
                <a:spcPts val="0"/>
              </a:spcBef>
              <a:spcAft>
                <a:spcPts val="0"/>
              </a:spcAft>
              <a:buSzPts val="3600"/>
              <a:buNone/>
              <a:defRPr sz="3600" b="1"/>
            </a:lvl5pPr>
            <a:lvl6pPr lvl="5" algn="ctr">
              <a:lnSpc>
                <a:spcPct val="100000"/>
              </a:lnSpc>
              <a:spcBef>
                <a:spcPts val="0"/>
              </a:spcBef>
              <a:spcAft>
                <a:spcPts val="0"/>
              </a:spcAft>
              <a:buSzPts val="3600"/>
              <a:buNone/>
              <a:defRPr sz="3600" b="1"/>
            </a:lvl6pPr>
            <a:lvl7pPr lvl="6" algn="ctr">
              <a:lnSpc>
                <a:spcPct val="100000"/>
              </a:lnSpc>
              <a:spcBef>
                <a:spcPts val="0"/>
              </a:spcBef>
              <a:spcAft>
                <a:spcPts val="0"/>
              </a:spcAft>
              <a:buSzPts val="3600"/>
              <a:buNone/>
              <a:defRPr sz="3600" b="1"/>
            </a:lvl7pPr>
            <a:lvl8pPr lvl="7" algn="ctr">
              <a:lnSpc>
                <a:spcPct val="100000"/>
              </a:lnSpc>
              <a:spcBef>
                <a:spcPts val="0"/>
              </a:spcBef>
              <a:spcAft>
                <a:spcPts val="0"/>
              </a:spcAft>
              <a:buSzPts val="3600"/>
              <a:buNone/>
              <a:defRPr sz="3600" b="1"/>
            </a:lvl8pPr>
            <a:lvl9pPr lvl="8" algn="ctr">
              <a:lnSpc>
                <a:spcPct val="100000"/>
              </a:lnSpc>
              <a:spcBef>
                <a:spcPts val="0"/>
              </a:spcBef>
              <a:spcAft>
                <a:spcPts val="0"/>
              </a:spcAft>
              <a:buSzPts val="3600"/>
              <a:buNone/>
              <a:defRPr sz="3600" b="1"/>
            </a:lvl9pPr>
          </a:lstStyle>
          <a:p>
            <a:endParaRPr/>
          </a:p>
        </p:txBody>
      </p:sp>
      <p:pic>
        <p:nvPicPr>
          <p:cNvPr id="147" name="Google Shape;147;p26"/>
          <p:cNvPicPr preferRelativeResize="0"/>
          <p:nvPr/>
        </p:nvPicPr>
        <p:blipFill rotWithShape="1">
          <a:blip r:embed="rId3">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ustom Layout 2 1 1 1">
  <p:cSld name="CUSTOM_1_1_1_1">
    <p:spTree>
      <p:nvGrpSpPr>
        <p:cNvPr id="1" name="Shape 148"/>
        <p:cNvGrpSpPr/>
        <p:nvPr/>
      </p:nvGrpSpPr>
      <p:grpSpPr>
        <a:xfrm>
          <a:off x="0" y="0"/>
          <a:ext cx="0" cy="0"/>
          <a:chOff x="0" y="0"/>
          <a:chExt cx="0" cy="0"/>
        </a:xfrm>
      </p:grpSpPr>
      <p:pic>
        <p:nvPicPr>
          <p:cNvPr id="149" name="Google Shape;149;p27"/>
          <p:cNvPicPr preferRelativeResize="0"/>
          <p:nvPr/>
        </p:nvPicPr>
        <p:blipFill rotWithShape="1">
          <a:blip r:embed="rId2">
            <a:alphaModFix/>
          </a:blip>
          <a:srcRect l="7448" t="13362" r="5738" b="12321"/>
          <a:stretch/>
        </p:blipFill>
        <p:spPr>
          <a:xfrm>
            <a:off x="0" y="0"/>
            <a:ext cx="5027024" cy="5143499"/>
          </a:xfrm>
          <a:prstGeom prst="rect">
            <a:avLst/>
          </a:prstGeom>
          <a:noFill/>
          <a:ln>
            <a:noFill/>
          </a:ln>
        </p:spPr>
      </p:pic>
      <p:sp>
        <p:nvSpPr>
          <p:cNvPr id="150" name="Google Shape;150;p27"/>
          <p:cNvSpPr txBox="1"/>
          <p:nvPr/>
        </p:nvSpPr>
        <p:spPr>
          <a:xfrm>
            <a:off x="0" y="0"/>
            <a:ext cx="5027100" cy="5143500"/>
          </a:xfrm>
          <a:prstGeom prst="rect">
            <a:avLst/>
          </a:prstGeom>
          <a:solidFill>
            <a:srgbClr val="0A6B7C">
              <a:alpha val="29411"/>
            </a:srgbClr>
          </a:solidFill>
          <a:ln>
            <a:noFill/>
          </a:ln>
        </p:spPr>
        <p:txBody>
          <a:bodyPr spcFirstLastPara="1" wrap="square" lIns="365750" tIns="45700" rIns="365750"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1" name="Google Shape;151;p27"/>
          <p:cNvSpPr txBox="1">
            <a:spLocks noGrp="1"/>
          </p:cNvSpPr>
          <p:nvPr>
            <p:ph type="title"/>
          </p:nvPr>
        </p:nvSpPr>
        <p:spPr>
          <a:xfrm>
            <a:off x="5094000" y="164250"/>
            <a:ext cx="3934800" cy="48120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b="1"/>
            </a:lvl1pPr>
            <a:lvl2pPr lvl="1" algn="ctr">
              <a:lnSpc>
                <a:spcPct val="100000"/>
              </a:lnSpc>
              <a:spcBef>
                <a:spcPts val="0"/>
              </a:spcBef>
              <a:spcAft>
                <a:spcPts val="0"/>
              </a:spcAft>
              <a:buSzPts val="3600"/>
              <a:buNone/>
              <a:defRPr sz="3600" b="1"/>
            </a:lvl2pPr>
            <a:lvl3pPr lvl="2" algn="ctr">
              <a:lnSpc>
                <a:spcPct val="100000"/>
              </a:lnSpc>
              <a:spcBef>
                <a:spcPts val="0"/>
              </a:spcBef>
              <a:spcAft>
                <a:spcPts val="0"/>
              </a:spcAft>
              <a:buSzPts val="3600"/>
              <a:buNone/>
              <a:defRPr sz="3600" b="1"/>
            </a:lvl3pPr>
            <a:lvl4pPr lvl="3" algn="ctr">
              <a:lnSpc>
                <a:spcPct val="100000"/>
              </a:lnSpc>
              <a:spcBef>
                <a:spcPts val="0"/>
              </a:spcBef>
              <a:spcAft>
                <a:spcPts val="0"/>
              </a:spcAft>
              <a:buSzPts val="3600"/>
              <a:buNone/>
              <a:defRPr sz="3600" b="1"/>
            </a:lvl4pPr>
            <a:lvl5pPr lvl="4" algn="ctr">
              <a:lnSpc>
                <a:spcPct val="100000"/>
              </a:lnSpc>
              <a:spcBef>
                <a:spcPts val="0"/>
              </a:spcBef>
              <a:spcAft>
                <a:spcPts val="0"/>
              </a:spcAft>
              <a:buSzPts val="3600"/>
              <a:buNone/>
              <a:defRPr sz="3600" b="1"/>
            </a:lvl5pPr>
            <a:lvl6pPr lvl="5" algn="ctr">
              <a:lnSpc>
                <a:spcPct val="100000"/>
              </a:lnSpc>
              <a:spcBef>
                <a:spcPts val="0"/>
              </a:spcBef>
              <a:spcAft>
                <a:spcPts val="0"/>
              </a:spcAft>
              <a:buSzPts val="3600"/>
              <a:buNone/>
              <a:defRPr sz="3600" b="1"/>
            </a:lvl6pPr>
            <a:lvl7pPr lvl="6" algn="ctr">
              <a:lnSpc>
                <a:spcPct val="100000"/>
              </a:lnSpc>
              <a:spcBef>
                <a:spcPts val="0"/>
              </a:spcBef>
              <a:spcAft>
                <a:spcPts val="0"/>
              </a:spcAft>
              <a:buSzPts val="3600"/>
              <a:buNone/>
              <a:defRPr sz="3600" b="1"/>
            </a:lvl7pPr>
            <a:lvl8pPr lvl="7" algn="ctr">
              <a:lnSpc>
                <a:spcPct val="100000"/>
              </a:lnSpc>
              <a:spcBef>
                <a:spcPts val="0"/>
              </a:spcBef>
              <a:spcAft>
                <a:spcPts val="0"/>
              </a:spcAft>
              <a:buSzPts val="3600"/>
              <a:buNone/>
              <a:defRPr sz="3600" b="1"/>
            </a:lvl8pPr>
            <a:lvl9pPr lvl="8" algn="ctr">
              <a:lnSpc>
                <a:spcPct val="100000"/>
              </a:lnSpc>
              <a:spcBef>
                <a:spcPts val="0"/>
              </a:spcBef>
              <a:spcAft>
                <a:spcPts val="0"/>
              </a:spcAft>
              <a:buSzPts val="3600"/>
              <a:buNone/>
              <a:defRPr sz="3600" b="1"/>
            </a:lvl9pPr>
          </a:lstStyle>
          <a:p>
            <a:endParaRPr/>
          </a:p>
        </p:txBody>
      </p:sp>
      <p:pic>
        <p:nvPicPr>
          <p:cNvPr id="152" name="Google Shape;152;p27"/>
          <p:cNvPicPr preferRelativeResize="0"/>
          <p:nvPr/>
        </p:nvPicPr>
        <p:blipFill rotWithShape="1">
          <a:blip r:embed="rId3">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ustom Layout 2 1 1 1 1">
  <p:cSld name="CUSTOM_1_1_1_1_1">
    <p:spTree>
      <p:nvGrpSpPr>
        <p:cNvPr id="1" name="Shape 153"/>
        <p:cNvGrpSpPr/>
        <p:nvPr/>
      </p:nvGrpSpPr>
      <p:grpSpPr>
        <a:xfrm>
          <a:off x="0" y="0"/>
          <a:ext cx="0" cy="0"/>
          <a:chOff x="0" y="0"/>
          <a:chExt cx="0" cy="0"/>
        </a:xfrm>
      </p:grpSpPr>
      <p:pic>
        <p:nvPicPr>
          <p:cNvPr id="154" name="Google Shape;154;p28"/>
          <p:cNvPicPr preferRelativeResize="0"/>
          <p:nvPr/>
        </p:nvPicPr>
        <p:blipFill rotWithShape="1">
          <a:blip r:embed="rId2">
            <a:alphaModFix/>
          </a:blip>
          <a:srcRect l="7448" t="13362" r="5738" b="12321"/>
          <a:stretch/>
        </p:blipFill>
        <p:spPr>
          <a:xfrm>
            <a:off x="0" y="0"/>
            <a:ext cx="5027024" cy="5143499"/>
          </a:xfrm>
          <a:prstGeom prst="rect">
            <a:avLst/>
          </a:prstGeom>
          <a:noFill/>
          <a:ln>
            <a:noFill/>
          </a:ln>
        </p:spPr>
      </p:pic>
      <p:sp>
        <p:nvSpPr>
          <p:cNvPr id="155" name="Google Shape;155;p28"/>
          <p:cNvSpPr txBox="1"/>
          <p:nvPr/>
        </p:nvSpPr>
        <p:spPr>
          <a:xfrm>
            <a:off x="0" y="0"/>
            <a:ext cx="5027100" cy="5143500"/>
          </a:xfrm>
          <a:prstGeom prst="rect">
            <a:avLst/>
          </a:prstGeom>
          <a:solidFill>
            <a:srgbClr val="0A6B7C">
              <a:alpha val="29411"/>
            </a:srgbClr>
          </a:solidFill>
          <a:ln>
            <a:noFill/>
          </a:ln>
        </p:spPr>
        <p:txBody>
          <a:bodyPr spcFirstLastPara="1" wrap="square" lIns="365750" tIns="45700" rIns="365750"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6" name="Google Shape;156;p28"/>
          <p:cNvSpPr txBox="1">
            <a:spLocks noGrp="1"/>
          </p:cNvSpPr>
          <p:nvPr>
            <p:ph type="title"/>
          </p:nvPr>
        </p:nvSpPr>
        <p:spPr>
          <a:xfrm>
            <a:off x="181200" y="165750"/>
            <a:ext cx="4464600" cy="48120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b="1">
                <a:solidFill>
                  <a:srgbClr val="FFFFFF"/>
                </a:solidFill>
              </a:defRPr>
            </a:lvl1pPr>
            <a:lvl2pPr lvl="1" algn="ctr">
              <a:lnSpc>
                <a:spcPct val="100000"/>
              </a:lnSpc>
              <a:spcBef>
                <a:spcPts val="0"/>
              </a:spcBef>
              <a:spcAft>
                <a:spcPts val="0"/>
              </a:spcAft>
              <a:buSzPts val="3600"/>
              <a:buNone/>
              <a:defRPr sz="3600" b="1"/>
            </a:lvl2pPr>
            <a:lvl3pPr lvl="2" algn="ctr">
              <a:lnSpc>
                <a:spcPct val="100000"/>
              </a:lnSpc>
              <a:spcBef>
                <a:spcPts val="0"/>
              </a:spcBef>
              <a:spcAft>
                <a:spcPts val="0"/>
              </a:spcAft>
              <a:buSzPts val="3600"/>
              <a:buNone/>
              <a:defRPr sz="3600" b="1"/>
            </a:lvl3pPr>
            <a:lvl4pPr lvl="3" algn="ctr">
              <a:lnSpc>
                <a:spcPct val="100000"/>
              </a:lnSpc>
              <a:spcBef>
                <a:spcPts val="0"/>
              </a:spcBef>
              <a:spcAft>
                <a:spcPts val="0"/>
              </a:spcAft>
              <a:buSzPts val="3600"/>
              <a:buNone/>
              <a:defRPr sz="3600" b="1"/>
            </a:lvl4pPr>
            <a:lvl5pPr lvl="4" algn="ctr">
              <a:lnSpc>
                <a:spcPct val="100000"/>
              </a:lnSpc>
              <a:spcBef>
                <a:spcPts val="0"/>
              </a:spcBef>
              <a:spcAft>
                <a:spcPts val="0"/>
              </a:spcAft>
              <a:buSzPts val="3600"/>
              <a:buNone/>
              <a:defRPr sz="3600" b="1"/>
            </a:lvl5pPr>
            <a:lvl6pPr lvl="5" algn="ctr">
              <a:lnSpc>
                <a:spcPct val="100000"/>
              </a:lnSpc>
              <a:spcBef>
                <a:spcPts val="0"/>
              </a:spcBef>
              <a:spcAft>
                <a:spcPts val="0"/>
              </a:spcAft>
              <a:buSzPts val="3600"/>
              <a:buNone/>
              <a:defRPr sz="3600" b="1"/>
            </a:lvl6pPr>
            <a:lvl7pPr lvl="6" algn="ctr">
              <a:lnSpc>
                <a:spcPct val="100000"/>
              </a:lnSpc>
              <a:spcBef>
                <a:spcPts val="0"/>
              </a:spcBef>
              <a:spcAft>
                <a:spcPts val="0"/>
              </a:spcAft>
              <a:buSzPts val="3600"/>
              <a:buNone/>
              <a:defRPr sz="3600" b="1"/>
            </a:lvl7pPr>
            <a:lvl8pPr lvl="7" algn="ctr">
              <a:lnSpc>
                <a:spcPct val="100000"/>
              </a:lnSpc>
              <a:spcBef>
                <a:spcPts val="0"/>
              </a:spcBef>
              <a:spcAft>
                <a:spcPts val="0"/>
              </a:spcAft>
              <a:buSzPts val="3600"/>
              <a:buNone/>
              <a:defRPr sz="3600" b="1"/>
            </a:lvl8pPr>
            <a:lvl9pPr lvl="8" algn="ctr">
              <a:lnSpc>
                <a:spcPct val="100000"/>
              </a:lnSpc>
              <a:spcBef>
                <a:spcPts val="0"/>
              </a:spcBef>
              <a:spcAft>
                <a:spcPts val="0"/>
              </a:spcAft>
              <a:buSzPts val="3600"/>
              <a:buNone/>
              <a:defRPr sz="3600" b="1"/>
            </a:lvl9pPr>
          </a:lstStyle>
          <a:p>
            <a:endParaRPr/>
          </a:p>
        </p:txBody>
      </p:sp>
      <p:pic>
        <p:nvPicPr>
          <p:cNvPr id="157" name="Google Shape;157;p28"/>
          <p:cNvPicPr preferRelativeResize="0"/>
          <p:nvPr/>
        </p:nvPicPr>
        <p:blipFill rotWithShape="1">
          <a:blip r:embed="rId3">
            <a:alphaModFix/>
          </a:blip>
          <a:srcRect/>
          <a:stretch/>
        </p:blipFill>
        <p:spPr>
          <a:xfrm>
            <a:off x="181200" y="4743821"/>
            <a:ext cx="1460651" cy="232425"/>
          </a:xfrm>
          <a:prstGeom prst="rect">
            <a:avLst/>
          </a:prstGeom>
          <a:noFill/>
          <a:ln>
            <a:noFill/>
          </a:ln>
        </p:spPr>
      </p:pic>
      <p:sp>
        <p:nvSpPr>
          <p:cNvPr id="158" name="Google Shape;158;p28"/>
          <p:cNvSpPr txBox="1">
            <a:spLocks noGrp="1"/>
          </p:cNvSpPr>
          <p:nvPr>
            <p:ph type="body" idx="1"/>
          </p:nvPr>
        </p:nvSpPr>
        <p:spPr>
          <a:xfrm>
            <a:off x="5112400" y="165750"/>
            <a:ext cx="3878400" cy="47601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Clr>
                <a:schemeClr val="dk2"/>
              </a:buClr>
              <a:buSzPts val="1800"/>
              <a:buFont typeface="Open Sans"/>
              <a:buChar char="●"/>
              <a:defRPr sz="1800">
                <a:solidFill>
                  <a:schemeClr val="dk2"/>
                </a:solidFill>
                <a:latin typeface="Open Sans"/>
                <a:ea typeface="Open Sans"/>
                <a:cs typeface="Open Sans"/>
                <a:sym typeface="Open Sans"/>
              </a:defRPr>
            </a:lvl1pPr>
            <a:lvl2pPr marL="914400" lvl="1"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marL="1371600" lvl="2"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marL="1828800" lvl="3"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marL="2286000" lvl="4"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marL="2743200" lvl="5"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marL="3200400" lvl="6"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marL="3657600" lvl="7"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marL="4114800" lvl="8"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ustom Layout 3 1">
  <p:cSld name="CUSTOM_2_1">
    <p:spTree>
      <p:nvGrpSpPr>
        <p:cNvPr id="1" name="Shape 159"/>
        <p:cNvGrpSpPr/>
        <p:nvPr/>
      </p:nvGrpSpPr>
      <p:grpSpPr>
        <a:xfrm>
          <a:off x="0" y="0"/>
          <a:ext cx="0" cy="0"/>
          <a:chOff x="0" y="0"/>
          <a:chExt cx="0" cy="0"/>
        </a:xfrm>
      </p:grpSpPr>
      <p:pic>
        <p:nvPicPr>
          <p:cNvPr id="160" name="Google Shape;160;p29"/>
          <p:cNvPicPr preferRelativeResize="0"/>
          <p:nvPr/>
        </p:nvPicPr>
        <p:blipFill rotWithShape="1">
          <a:blip r:embed="rId2">
            <a:alphaModFix amt="79000"/>
          </a:blip>
          <a:srcRect/>
          <a:stretch/>
        </p:blipFill>
        <p:spPr>
          <a:xfrm>
            <a:off x="4840450" y="0"/>
            <a:ext cx="4303550" cy="5143499"/>
          </a:xfrm>
          <a:prstGeom prst="rect">
            <a:avLst/>
          </a:prstGeom>
          <a:noFill/>
          <a:ln>
            <a:noFill/>
          </a:ln>
        </p:spPr>
      </p:pic>
      <p:sp>
        <p:nvSpPr>
          <p:cNvPr id="161" name="Google Shape;161;p29"/>
          <p:cNvSpPr txBox="1">
            <a:spLocks noGrp="1"/>
          </p:cNvSpPr>
          <p:nvPr>
            <p:ph type="title"/>
          </p:nvPr>
        </p:nvSpPr>
        <p:spPr>
          <a:xfrm>
            <a:off x="199375" y="205750"/>
            <a:ext cx="4467000" cy="4429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b="1"/>
            </a:lvl1pPr>
            <a:lvl2pPr lvl="1" algn="ctr">
              <a:lnSpc>
                <a:spcPct val="100000"/>
              </a:lnSpc>
              <a:spcBef>
                <a:spcPts val="0"/>
              </a:spcBef>
              <a:spcAft>
                <a:spcPts val="0"/>
              </a:spcAft>
              <a:buSzPts val="3600"/>
              <a:buNone/>
              <a:defRPr sz="3600" b="1"/>
            </a:lvl2pPr>
            <a:lvl3pPr lvl="2" algn="ctr">
              <a:lnSpc>
                <a:spcPct val="100000"/>
              </a:lnSpc>
              <a:spcBef>
                <a:spcPts val="0"/>
              </a:spcBef>
              <a:spcAft>
                <a:spcPts val="0"/>
              </a:spcAft>
              <a:buSzPts val="3600"/>
              <a:buNone/>
              <a:defRPr sz="3600" b="1"/>
            </a:lvl3pPr>
            <a:lvl4pPr lvl="3" algn="ctr">
              <a:lnSpc>
                <a:spcPct val="100000"/>
              </a:lnSpc>
              <a:spcBef>
                <a:spcPts val="0"/>
              </a:spcBef>
              <a:spcAft>
                <a:spcPts val="0"/>
              </a:spcAft>
              <a:buSzPts val="3600"/>
              <a:buNone/>
              <a:defRPr sz="3600" b="1"/>
            </a:lvl4pPr>
            <a:lvl5pPr lvl="4" algn="ctr">
              <a:lnSpc>
                <a:spcPct val="100000"/>
              </a:lnSpc>
              <a:spcBef>
                <a:spcPts val="0"/>
              </a:spcBef>
              <a:spcAft>
                <a:spcPts val="0"/>
              </a:spcAft>
              <a:buSzPts val="3600"/>
              <a:buNone/>
              <a:defRPr sz="3600" b="1"/>
            </a:lvl5pPr>
            <a:lvl6pPr lvl="5" algn="ctr">
              <a:lnSpc>
                <a:spcPct val="100000"/>
              </a:lnSpc>
              <a:spcBef>
                <a:spcPts val="0"/>
              </a:spcBef>
              <a:spcAft>
                <a:spcPts val="0"/>
              </a:spcAft>
              <a:buSzPts val="3600"/>
              <a:buNone/>
              <a:defRPr sz="3600" b="1"/>
            </a:lvl6pPr>
            <a:lvl7pPr lvl="6" algn="ctr">
              <a:lnSpc>
                <a:spcPct val="100000"/>
              </a:lnSpc>
              <a:spcBef>
                <a:spcPts val="0"/>
              </a:spcBef>
              <a:spcAft>
                <a:spcPts val="0"/>
              </a:spcAft>
              <a:buSzPts val="3600"/>
              <a:buNone/>
              <a:defRPr sz="3600" b="1"/>
            </a:lvl7pPr>
            <a:lvl8pPr lvl="7" algn="ctr">
              <a:lnSpc>
                <a:spcPct val="100000"/>
              </a:lnSpc>
              <a:spcBef>
                <a:spcPts val="0"/>
              </a:spcBef>
              <a:spcAft>
                <a:spcPts val="0"/>
              </a:spcAft>
              <a:buSzPts val="3600"/>
              <a:buNone/>
              <a:defRPr sz="3600" b="1"/>
            </a:lvl8pPr>
            <a:lvl9pPr lvl="8" algn="ctr">
              <a:lnSpc>
                <a:spcPct val="100000"/>
              </a:lnSpc>
              <a:spcBef>
                <a:spcPts val="0"/>
              </a:spcBef>
              <a:spcAft>
                <a:spcPts val="0"/>
              </a:spcAft>
              <a:buSzPts val="3600"/>
              <a:buNone/>
              <a:defRPr sz="3600" b="1"/>
            </a:lvl9pPr>
          </a:lstStyle>
          <a:p>
            <a:endParaRPr/>
          </a:p>
        </p:txBody>
      </p:sp>
      <p:pic>
        <p:nvPicPr>
          <p:cNvPr id="162" name="Google Shape;162;p29"/>
          <p:cNvPicPr preferRelativeResize="0"/>
          <p:nvPr/>
        </p:nvPicPr>
        <p:blipFill rotWithShape="1">
          <a:blip r:embed="rId3">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ustom Layout 3 1 2">
  <p:cSld name="CUSTOM_2_1_2">
    <p:spTree>
      <p:nvGrpSpPr>
        <p:cNvPr id="1" name="Shape 163"/>
        <p:cNvGrpSpPr/>
        <p:nvPr/>
      </p:nvGrpSpPr>
      <p:grpSpPr>
        <a:xfrm>
          <a:off x="0" y="0"/>
          <a:ext cx="0" cy="0"/>
          <a:chOff x="0" y="0"/>
          <a:chExt cx="0" cy="0"/>
        </a:xfrm>
      </p:grpSpPr>
      <p:pic>
        <p:nvPicPr>
          <p:cNvPr id="164" name="Google Shape;164;p30"/>
          <p:cNvPicPr preferRelativeResize="0"/>
          <p:nvPr/>
        </p:nvPicPr>
        <p:blipFill rotWithShape="1">
          <a:blip r:embed="rId2">
            <a:alphaModFix amt="79000"/>
          </a:blip>
          <a:srcRect/>
          <a:stretch/>
        </p:blipFill>
        <p:spPr>
          <a:xfrm>
            <a:off x="4840450" y="0"/>
            <a:ext cx="4303550" cy="5143499"/>
          </a:xfrm>
          <a:prstGeom prst="rect">
            <a:avLst/>
          </a:prstGeom>
          <a:noFill/>
          <a:ln>
            <a:noFill/>
          </a:ln>
        </p:spPr>
      </p:pic>
      <p:sp>
        <p:nvSpPr>
          <p:cNvPr id="165" name="Google Shape;165;p30"/>
          <p:cNvSpPr txBox="1">
            <a:spLocks noGrp="1"/>
          </p:cNvSpPr>
          <p:nvPr>
            <p:ph type="title"/>
          </p:nvPr>
        </p:nvSpPr>
        <p:spPr>
          <a:xfrm>
            <a:off x="5011025" y="81300"/>
            <a:ext cx="3990000" cy="48951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b="1">
                <a:solidFill>
                  <a:srgbClr val="FFFFFF"/>
                </a:solidFill>
              </a:defRPr>
            </a:lvl1pPr>
            <a:lvl2pPr lvl="1" algn="ctr">
              <a:lnSpc>
                <a:spcPct val="100000"/>
              </a:lnSpc>
              <a:spcBef>
                <a:spcPts val="0"/>
              </a:spcBef>
              <a:spcAft>
                <a:spcPts val="0"/>
              </a:spcAft>
              <a:buSzPts val="3600"/>
              <a:buNone/>
              <a:defRPr sz="3600" b="1"/>
            </a:lvl2pPr>
            <a:lvl3pPr lvl="2" algn="ctr">
              <a:lnSpc>
                <a:spcPct val="100000"/>
              </a:lnSpc>
              <a:spcBef>
                <a:spcPts val="0"/>
              </a:spcBef>
              <a:spcAft>
                <a:spcPts val="0"/>
              </a:spcAft>
              <a:buSzPts val="3600"/>
              <a:buNone/>
              <a:defRPr sz="3600" b="1"/>
            </a:lvl3pPr>
            <a:lvl4pPr lvl="3" algn="ctr">
              <a:lnSpc>
                <a:spcPct val="100000"/>
              </a:lnSpc>
              <a:spcBef>
                <a:spcPts val="0"/>
              </a:spcBef>
              <a:spcAft>
                <a:spcPts val="0"/>
              </a:spcAft>
              <a:buSzPts val="3600"/>
              <a:buNone/>
              <a:defRPr sz="3600" b="1"/>
            </a:lvl4pPr>
            <a:lvl5pPr lvl="4" algn="ctr">
              <a:lnSpc>
                <a:spcPct val="100000"/>
              </a:lnSpc>
              <a:spcBef>
                <a:spcPts val="0"/>
              </a:spcBef>
              <a:spcAft>
                <a:spcPts val="0"/>
              </a:spcAft>
              <a:buSzPts val="3600"/>
              <a:buNone/>
              <a:defRPr sz="3600" b="1"/>
            </a:lvl5pPr>
            <a:lvl6pPr lvl="5" algn="ctr">
              <a:lnSpc>
                <a:spcPct val="100000"/>
              </a:lnSpc>
              <a:spcBef>
                <a:spcPts val="0"/>
              </a:spcBef>
              <a:spcAft>
                <a:spcPts val="0"/>
              </a:spcAft>
              <a:buSzPts val="3600"/>
              <a:buNone/>
              <a:defRPr sz="3600" b="1"/>
            </a:lvl6pPr>
            <a:lvl7pPr lvl="6" algn="ctr">
              <a:lnSpc>
                <a:spcPct val="100000"/>
              </a:lnSpc>
              <a:spcBef>
                <a:spcPts val="0"/>
              </a:spcBef>
              <a:spcAft>
                <a:spcPts val="0"/>
              </a:spcAft>
              <a:buSzPts val="3600"/>
              <a:buNone/>
              <a:defRPr sz="3600" b="1"/>
            </a:lvl7pPr>
            <a:lvl8pPr lvl="7" algn="ctr">
              <a:lnSpc>
                <a:spcPct val="100000"/>
              </a:lnSpc>
              <a:spcBef>
                <a:spcPts val="0"/>
              </a:spcBef>
              <a:spcAft>
                <a:spcPts val="0"/>
              </a:spcAft>
              <a:buSzPts val="3600"/>
              <a:buNone/>
              <a:defRPr sz="3600" b="1"/>
            </a:lvl8pPr>
            <a:lvl9pPr lvl="8" algn="ctr">
              <a:lnSpc>
                <a:spcPct val="100000"/>
              </a:lnSpc>
              <a:spcBef>
                <a:spcPts val="0"/>
              </a:spcBef>
              <a:spcAft>
                <a:spcPts val="0"/>
              </a:spcAft>
              <a:buSzPts val="3600"/>
              <a:buNone/>
              <a:defRPr sz="3600" b="1"/>
            </a:lvl9pPr>
          </a:lstStyle>
          <a:p>
            <a:endParaRPr/>
          </a:p>
        </p:txBody>
      </p:sp>
      <p:pic>
        <p:nvPicPr>
          <p:cNvPr id="166" name="Google Shape;166;p30"/>
          <p:cNvPicPr preferRelativeResize="0"/>
          <p:nvPr/>
        </p:nvPicPr>
        <p:blipFill rotWithShape="1">
          <a:blip r:embed="rId3">
            <a:alphaModFix/>
          </a:blip>
          <a:srcRect/>
          <a:stretch/>
        </p:blipFill>
        <p:spPr>
          <a:xfrm>
            <a:off x="181200" y="4743821"/>
            <a:ext cx="1460651" cy="232425"/>
          </a:xfrm>
          <a:prstGeom prst="rect">
            <a:avLst/>
          </a:prstGeom>
          <a:noFill/>
          <a:ln>
            <a:noFill/>
          </a:ln>
        </p:spPr>
      </p:pic>
      <p:sp>
        <p:nvSpPr>
          <p:cNvPr id="167" name="Google Shape;167;p30"/>
          <p:cNvSpPr txBox="1">
            <a:spLocks noGrp="1"/>
          </p:cNvSpPr>
          <p:nvPr>
            <p:ph type="body" idx="1"/>
          </p:nvPr>
        </p:nvSpPr>
        <p:spPr>
          <a:xfrm>
            <a:off x="114075" y="148800"/>
            <a:ext cx="4448700" cy="44553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Clr>
                <a:schemeClr val="dk2"/>
              </a:buClr>
              <a:buSzPts val="1800"/>
              <a:buFont typeface="Open Sans"/>
              <a:buChar char="●"/>
              <a:defRPr sz="1800">
                <a:solidFill>
                  <a:schemeClr val="dk2"/>
                </a:solidFill>
                <a:latin typeface="Open Sans"/>
                <a:ea typeface="Open Sans"/>
                <a:cs typeface="Open Sans"/>
                <a:sym typeface="Open Sans"/>
              </a:defRPr>
            </a:lvl1pPr>
            <a:lvl2pPr marL="914400" lvl="1"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marL="1371600" lvl="2"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marL="1828800" lvl="3"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marL="2286000" lvl="4"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marL="2743200" lvl="5"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marL="3200400" lvl="6"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marL="3657600" lvl="7"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marL="4114800" lvl="8"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Dark" type="secHead">
  <p:cSld name="SECTION_HEADER">
    <p:bg>
      <p:bgPr>
        <a:blipFill>
          <a:blip r:embed="rId2">
            <a:alphaModFix/>
          </a:blip>
          <a:stretch>
            <a:fillRect/>
          </a:stretch>
        </a:blipFill>
        <a:effectLst/>
      </p:bgPr>
    </p:bg>
    <p:spTree>
      <p:nvGrpSpPr>
        <p:cNvPr id="1" name="Shape 19"/>
        <p:cNvGrpSpPr/>
        <p:nvPr/>
      </p:nvGrpSpPr>
      <p:grpSpPr>
        <a:xfrm>
          <a:off x="0" y="0"/>
          <a:ext cx="0" cy="0"/>
          <a:chOff x="0" y="0"/>
          <a:chExt cx="0" cy="0"/>
        </a:xfrm>
      </p:grpSpPr>
      <p:sp>
        <p:nvSpPr>
          <p:cNvPr id="20" name="Google Shape;20;p4"/>
          <p:cNvSpPr/>
          <p:nvPr/>
        </p:nvSpPr>
        <p:spPr>
          <a:xfrm>
            <a:off x="-12" y="0"/>
            <a:ext cx="9144000" cy="5143500"/>
          </a:xfrm>
          <a:prstGeom prst="rect">
            <a:avLst/>
          </a:prstGeom>
          <a:gradFill>
            <a:gsLst>
              <a:gs pos="0">
                <a:srgbClr val="0A3799">
                  <a:alpha val="57254"/>
                </a:srgbClr>
              </a:gs>
              <a:gs pos="100000">
                <a:srgbClr val="0A6B7C">
                  <a:alpha val="57254"/>
                </a:srgbClr>
              </a:gs>
            </a:gsLst>
            <a:lin ang="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 name="Google Shape;21;p4"/>
          <p:cNvSpPr txBox="1">
            <a:spLocks noGrp="1"/>
          </p:cNvSpPr>
          <p:nvPr>
            <p:ph type="title"/>
          </p:nvPr>
        </p:nvSpPr>
        <p:spPr>
          <a:xfrm>
            <a:off x="259800" y="900125"/>
            <a:ext cx="8624400" cy="26403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a:solidFill>
                  <a:srgbClr val="FFFFFF"/>
                </a:solidFill>
              </a:defRPr>
            </a:lvl1pPr>
            <a:lvl2pPr lvl="1" algn="ctr">
              <a:lnSpc>
                <a:spcPct val="100000"/>
              </a:lnSpc>
              <a:spcBef>
                <a:spcPts val="0"/>
              </a:spcBef>
              <a:spcAft>
                <a:spcPts val="0"/>
              </a:spcAft>
              <a:buClr>
                <a:srgbClr val="FFFFFF"/>
              </a:buClr>
              <a:buSzPts val="3600"/>
              <a:buNone/>
              <a:defRPr sz="3600">
                <a:solidFill>
                  <a:srgbClr val="FFFFFF"/>
                </a:solidFill>
              </a:defRPr>
            </a:lvl2pPr>
            <a:lvl3pPr lvl="2" algn="ctr">
              <a:lnSpc>
                <a:spcPct val="100000"/>
              </a:lnSpc>
              <a:spcBef>
                <a:spcPts val="0"/>
              </a:spcBef>
              <a:spcAft>
                <a:spcPts val="0"/>
              </a:spcAft>
              <a:buClr>
                <a:srgbClr val="FFFFFF"/>
              </a:buClr>
              <a:buSzPts val="3600"/>
              <a:buNone/>
              <a:defRPr sz="3600">
                <a:solidFill>
                  <a:srgbClr val="FFFFFF"/>
                </a:solidFill>
              </a:defRPr>
            </a:lvl3pPr>
            <a:lvl4pPr lvl="3" algn="ctr">
              <a:lnSpc>
                <a:spcPct val="100000"/>
              </a:lnSpc>
              <a:spcBef>
                <a:spcPts val="0"/>
              </a:spcBef>
              <a:spcAft>
                <a:spcPts val="0"/>
              </a:spcAft>
              <a:buClr>
                <a:srgbClr val="FFFFFF"/>
              </a:buClr>
              <a:buSzPts val="3600"/>
              <a:buNone/>
              <a:defRPr sz="3600">
                <a:solidFill>
                  <a:srgbClr val="FFFFFF"/>
                </a:solidFill>
              </a:defRPr>
            </a:lvl4pPr>
            <a:lvl5pPr lvl="4" algn="ctr">
              <a:lnSpc>
                <a:spcPct val="100000"/>
              </a:lnSpc>
              <a:spcBef>
                <a:spcPts val="0"/>
              </a:spcBef>
              <a:spcAft>
                <a:spcPts val="0"/>
              </a:spcAft>
              <a:buClr>
                <a:srgbClr val="FFFFFF"/>
              </a:buClr>
              <a:buSzPts val="3600"/>
              <a:buNone/>
              <a:defRPr sz="3600">
                <a:solidFill>
                  <a:srgbClr val="FFFFFF"/>
                </a:solidFill>
              </a:defRPr>
            </a:lvl5pPr>
            <a:lvl6pPr lvl="5" algn="ctr">
              <a:lnSpc>
                <a:spcPct val="100000"/>
              </a:lnSpc>
              <a:spcBef>
                <a:spcPts val="0"/>
              </a:spcBef>
              <a:spcAft>
                <a:spcPts val="0"/>
              </a:spcAft>
              <a:buClr>
                <a:srgbClr val="FFFFFF"/>
              </a:buClr>
              <a:buSzPts val="3600"/>
              <a:buNone/>
              <a:defRPr sz="3600">
                <a:solidFill>
                  <a:srgbClr val="FFFFFF"/>
                </a:solidFill>
              </a:defRPr>
            </a:lvl6pPr>
            <a:lvl7pPr lvl="6" algn="ctr">
              <a:lnSpc>
                <a:spcPct val="100000"/>
              </a:lnSpc>
              <a:spcBef>
                <a:spcPts val="0"/>
              </a:spcBef>
              <a:spcAft>
                <a:spcPts val="0"/>
              </a:spcAft>
              <a:buClr>
                <a:srgbClr val="FFFFFF"/>
              </a:buClr>
              <a:buSzPts val="3600"/>
              <a:buNone/>
              <a:defRPr sz="3600">
                <a:solidFill>
                  <a:srgbClr val="FFFFFF"/>
                </a:solidFill>
              </a:defRPr>
            </a:lvl7pPr>
            <a:lvl8pPr lvl="7" algn="ctr">
              <a:lnSpc>
                <a:spcPct val="100000"/>
              </a:lnSpc>
              <a:spcBef>
                <a:spcPts val="0"/>
              </a:spcBef>
              <a:spcAft>
                <a:spcPts val="0"/>
              </a:spcAft>
              <a:buClr>
                <a:srgbClr val="FFFFFF"/>
              </a:buClr>
              <a:buSzPts val="3600"/>
              <a:buNone/>
              <a:defRPr sz="3600">
                <a:solidFill>
                  <a:srgbClr val="FFFFFF"/>
                </a:solidFill>
              </a:defRPr>
            </a:lvl8pPr>
            <a:lvl9pPr lvl="8" algn="ctr">
              <a:lnSpc>
                <a:spcPct val="100000"/>
              </a:lnSpc>
              <a:spcBef>
                <a:spcPts val="0"/>
              </a:spcBef>
              <a:spcAft>
                <a:spcPts val="0"/>
              </a:spcAft>
              <a:buClr>
                <a:srgbClr val="FFFFFF"/>
              </a:buClr>
              <a:buSzPts val="3600"/>
              <a:buNone/>
              <a:defRPr sz="3600">
                <a:solidFill>
                  <a:srgbClr val="FFFFFF"/>
                </a:solidFill>
              </a:defRPr>
            </a:lvl9pPr>
          </a:lstStyle>
          <a:p>
            <a:endParaRPr/>
          </a:p>
        </p:txBody>
      </p:sp>
      <p:pic>
        <p:nvPicPr>
          <p:cNvPr id="22" name="Google Shape;22;p4"/>
          <p:cNvPicPr preferRelativeResize="0"/>
          <p:nvPr/>
        </p:nvPicPr>
        <p:blipFill rotWithShape="1">
          <a:blip r:embed="rId3">
            <a:alphaModFix/>
          </a:blip>
          <a:srcRect/>
          <a:stretch/>
        </p:blipFill>
        <p:spPr>
          <a:xfrm>
            <a:off x="3841675" y="4268271"/>
            <a:ext cx="1460651" cy="232425"/>
          </a:xfrm>
          <a:prstGeom prst="rect">
            <a:avLst/>
          </a:prstGeom>
          <a:noFill/>
          <a:ln>
            <a:noFill/>
          </a:ln>
        </p:spPr>
      </p:pic>
      <p:sp>
        <p:nvSpPr>
          <p:cNvPr id="23" name="Google Shape;23;p4"/>
          <p:cNvSpPr txBox="1">
            <a:spLocks noGrp="1"/>
          </p:cNvSpPr>
          <p:nvPr>
            <p:ph type="sldNum" idx="12"/>
          </p:nvPr>
        </p:nvSpPr>
        <p:spPr>
          <a:xfrm>
            <a:off x="8463883" y="4635442"/>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cxnSp>
        <p:nvCxnSpPr>
          <p:cNvPr id="24" name="Google Shape;24;p4"/>
          <p:cNvCxnSpPr/>
          <p:nvPr/>
        </p:nvCxnSpPr>
        <p:spPr>
          <a:xfrm rot="10800000" flipH="1">
            <a:off x="2553150" y="4079450"/>
            <a:ext cx="4037700" cy="8700"/>
          </a:xfrm>
          <a:prstGeom prst="straightConnector1">
            <a:avLst/>
          </a:prstGeom>
          <a:noFill/>
          <a:ln w="9525" cap="flat" cmpd="sng">
            <a:solidFill>
              <a:srgbClr val="FFC72C"/>
            </a:solidFill>
            <a:prstDash val="solid"/>
            <a:round/>
            <a:headEnd type="none" w="sm" len="sm"/>
            <a:tailEnd type="none" w="sm" len="sm"/>
          </a:ln>
        </p:spPr>
      </p:cxn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ustom Layout 4 1">
  <p:cSld name="CUSTOM_3_1">
    <p:spTree>
      <p:nvGrpSpPr>
        <p:cNvPr id="1" name="Shape 168"/>
        <p:cNvGrpSpPr/>
        <p:nvPr/>
      </p:nvGrpSpPr>
      <p:grpSpPr>
        <a:xfrm>
          <a:off x="0" y="0"/>
          <a:ext cx="0" cy="0"/>
          <a:chOff x="0" y="0"/>
          <a:chExt cx="0" cy="0"/>
        </a:xfrm>
      </p:grpSpPr>
      <p:pic>
        <p:nvPicPr>
          <p:cNvPr id="169" name="Google Shape;169;p31"/>
          <p:cNvPicPr preferRelativeResize="0"/>
          <p:nvPr/>
        </p:nvPicPr>
        <p:blipFill rotWithShape="1">
          <a:blip r:embed="rId2">
            <a:alphaModFix amt="85000"/>
          </a:blip>
          <a:srcRect/>
          <a:stretch/>
        </p:blipFill>
        <p:spPr>
          <a:xfrm>
            <a:off x="-3" y="0"/>
            <a:ext cx="4303553" cy="5143501"/>
          </a:xfrm>
          <a:prstGeom prst="rect">
            <a:avLst/>
          </a:prstGeom>
          <a:noFill/>
          <a:ln>
            <a:noFill/>
          </a:ln>
        </p:spPr>
      </p:pic>
      <p:sp>
        <p:nvSpPr>
          <p:cNvPr id="170" name="Google Shape;170;p31"/>
          <p:cNvSpPr txBox="1">
            <a:spLocks noGrp="1"/>
          </p:cNvSpPr>
          <p:nvPr>
            <p:ph type="title"/>
          </p:nvPr>
        </p:nvSpPr>
        <p:spPr>
          <a:xfrm>
            <a:off x="4376975" y="205750"/>
            <a:ext cx="4634100" cy="4770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b="1"/>
            </a:lvl1pPr>
            <a:lvl2pPr lvl="1" algn="ctr">
              <a:lnSpc>
                <a:spcPct val="100000"/>
              </a:lnSpc>
              <a:spcBef>
                <a:spcPts val="0"/>
              </a:spcBef>
              <a:spcAft>
                <a:spcPts val="0"/>
              </a:spcAft>
              <a:buSzPts val="3600"/>
              <a:buNone/>
              <a:defRPr sz="3600" b="1"/>
            </a:lvl2pPr>
            <a:lvl3pPr lvl="2" algn="ctr">
              <a:lnSpc>
                <a:spcPct val="100000"/>
              </a:lnSpc>
              <a:spcBef>
                <a:spcPts val="0"/>
              </a:spcBef>
              <a:spcAft>
                <a:spcPts val="0"/>
              </a:spcAft>
              <a:buSzPts val="3600"/>
              <a:buNone/>
              <a:defRPr sz="3600" b="1"/>
            </a:lvl3pPr>
            <a:lvl4pPr lvl="3" algn="ctr">
              <a:lnSpc>
                <a:spcPct val="100000"/>
              </a:lnSpc>
              <a:spcBef>
                <a:spcPts val="0"/>
              </a:spcBef>
              <a:spcAft>
                <a:spcPts val="0"/>
              </a:spcAft>
              <a:buSzPts val="3600"/>
              <a:buNone/>
              <a:defRPr sz="3600" b="1"/>
            </a:lvl4pPr>
            <a:lvl5pPr lvl="4" algn="ctr">
              <a:lnSpc>
                <a:spcPct val="100000"/>
              </a:lnSpc>
              <a:spcBef>
                <a:spcPts val="0"/>
              </a:spcBef>
              <a:spcAft>
                <a:spcPts val="0"/>
              </a:spcAft>
              <a:buSzPts val="3600"/>
              <a:buNone/>
              <a:defRPr sz="3600" b="1"/>
            </a:lvl5pPr>
            <a:lvl6pPr lvl="5" algn="ctr">
              <a:lnSpc>
                <a:spcPct val="100000"/>
              </a:lnSpc>
              <a:spcBef>
                <a:spcPts val="0"/>
              </a:spcBef>
              <a:spcAft>
                <a:spcPts val="0"/>
              </a:spcAft>
              <a:buSzPts val="3600"/>
              <a:buNone/>
              <a:defRPr sz="3600" b="1"/>
            </a:lvl6pPr>
            <a:lvl7pPr lvl="6" algn="ctr">
              <a:lnSpc>
                <a:spcPct val="100000"/>
              </a:lnSpc>
              <a:spcBef>
                <a:spcPts val="0"/>
              </a:spcBef>
              <a:spcAft>
                <a:spcPts val="0"/>
              </a:spcAft>
              <a:buSzPts val="3600"/>
              <a:buNone/>
              <a:defRPr sz="3600" b="1"/>
            </a:lvl7pPr>
            <a:lvl8pPr lvl="7" algn="ctr">
              <a:lnSpc>
                <a:spcPct val="100000"/>
              </a:lnSpc>
              <a:spcBef>
                <a:spcPts val="0"/>
              </a:spcBef>
              <a:spcAft>
                <a:spcPts val="0"/>
              </a:spcAft>
              <a:buSzPts val="3600"/>
              <a:buNone/>
              <a:defRPr sz="3600" b="1"/>
            </a:lvl8pPr>
            <a:lvl9pPr lvl="8" algn="ctr">
              <a:lnSpc>
                <a:spcPct val="100000"/>
              </a:lnSpc>
              <a:spcBef>
                <a:spcPts val="0"/>
              </a:spcBef>
              <a:spcAft>
                <a:spcPts val="0"/>
              </a:spcAft>
              <a:buSzPts val="3600"/>
              <a:buNone/>
              <a:defRPr sz="3600" b="1"/>
            </a:lvl9pPr>
          </a:lstStyle>
          <a:p>
            <a:endParaRPr/>
          </a:p>
        </p:txBody>
      </p:sp>
      <p:pic>
        <p:nvPicPr>
          <p:cNvPr id="171" name="Google Shape;171;p31"/>
          <p:cNvPicPr preferRelativeResize="0"/>
          <p:nvPr/>
        </p:nvPicPr>
        <p:blipFill rotWithShape="1">
          <a:blip r:embed="rId3">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ustom Layout 4 1 1">
  <p:cSld name="CUSTOM_3_1_1">
    <p:spTree>
      <p:nvGrpSpPr>
        <p:cNvPr id="1" name="Shape 172"/>
        <p:cNvGrpSpPr/>
        <p:nvPr/>
      </p:nvGrpSpPr>
      <p:grpSpPr>
        <a:xfrm>
          <a:off x="0" y="0"/>
          <a:ext cx="0" cy="0"/>
          <a:chOff x="0" y="0"/>
          <a:chExt cx="0" cy="0"/>
        </a:xfrm>
      </p:grpSpPr>
      <p:pic>
        <p:nvPicPr>
          <p:cNvPr id="173" name="Google Shape;173;p32"/>
          <p:cNvPicPr preferRelativeResize="0"/>
          <p:nvPr/>
        </p:nvPicPr>
        <p:blipFill rotWithShape="1">
          <a:blip r:embed="rId2">
            <a:alphaModFix amt="85000"/>
          </a:blip>
          <a:srcRect/>
          <a:stretch/>
        </p:blipFill>
        <p:spPr>
          <a:xfrm>
            <a:off x="4840447" y="0"/>
            <a:ext cx="4303553" cy="5143501"/>
          </a:xfrm>
          <a:prstGeom prst="rect">
            <a:avLst/>
          </a:prstGeom>
          <a:noFill/>
          <a:ln>
            <a:noFill/>
          </a:ln>
        </p:spPr>
      </p:pic>
      <p:sp>
        <p:nvSpPr>
          <p:cNvPr id="174" name="Google Shape;174;p32"/>
          <p:cNvSpPr txBox="1">
            <a:spLocks noGrp="1"/>
          </p:cNvSpPr>
          <p:nvPr>
            <p:ph type="title"/>
          </p:nvPr>
        </p:nvSpPr>
        <p:spPr>
          <a:xfrm>
            <a:off x="104550" y="143525"/>
            <a:ext cx="4634100" cy="45021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b="1"/>
            </a:lvl1pPr>
            <a:lvl2pPr lvl="1" algn="ctr">
              <a:lnSpc>
                <a:spcPct val="100000"/>
              </a:lnSpc>
              <a:spcBef>
                <a:spcPts val="0"/>
              </a:spcBef>
              <a:spcAft>
                <a:spcPts val="0"/>
              </a:spcAft>
              <a:buSzPts val="3600"/>
              <a:buNone/>
              <a:defRPr sz="3600" b="1"/>
            </a:lvl2pPr>
            <a:lvl3pPr lvl="2" algn="ctr">
              <a:lnSpc>
                <a:spcPct val="100000"/>
              </a:lnSpc>
              <a:spcBef>
                <a:spcPts val="0"/>
              </a:spcBef>
              <a:spcAft>
                <a:spcPts val="0"/>
              </a:spcAft>
              <a:buSzPts val="3600"/>
              <a:buNone/>
              <a:defRPr sz="3600" b="1"/>
            </a:lvl3pPr>
            <a:lvl4pPr lvl="3" algn="ctr">
              <a:lnSpc>
                <a:spcPct val="100000"/>
              </a:lnSpc>
              <a:spcBef>
                <a:spcPts val="0"/>
              </a:spcBef>
              <a:spcAft>
                <a:spcPts val="0"/>
              </a:spcAft>
              <a:buSzPts val="3600"/>
              <a:buNone/>
              <a:defRPr sz="3600" b="1"/>
            </a:lvl4pPr>
            <a:lvl5pPr lvl="4" algn="ctr">
              <a:lnSpc>
                <a:spcPct val="100000"/>
              </a:lnSpc>
              <a:spcBef>
                <a:spcPts val="0"/>
              </a:spcBef>
              <a:spcAft>
                <a:spcPts val="0"/>
              </a:spcAft>
              <a:buSzPts val="3600"/>
              <a:buNone/>
              <a:defRPr sz="3600" b="1"/>
            </a:lvl5pPr>
            <a:lvl6pPr lvl="5" algn="ctr">
              <a:lnSpc>
                <a:spcPct val="100000"/>
              </a:lnSpc>
              <a:spcBef>
                <a:spcPts val="0"/>
              </a:spcBef>
              <a:spcAft>
                <a:spcPts val="0"/>
              </a:spcAft>
              <a:buSzPts val="3600"/>
              <a:buNone/>
              <a:defRPr sz="3600" b="1"/>
            </a:lvl6pPr>
            <a:lvl7pPr lvl="6" algn="ctr">
              <a:lnSpc>
                <a:spcPct val="100000"/>
              </a:lnSpc>
              <a:spcBef>
                <a:spcPts val="0"/>
              </a:spcBef>
              <a:spcAft>
                <a:spcPts val="0"/>
              </a:spcAft>
              <a:buSzPts val="3600"/>
              <a:buNone/>
              <a:defRPr sz="3600" b="1"/>
            </a:lvl7pPr>
            <a:lvl8pPr lvl="7" algn="ctr">
              <a:lnSpc>
                <a:spcPct val="100000"/>
              </a:lnSpc>
              <a:spcBef>
                <a:spcPts val="0"/>
              </a:spcBef>
              <a:spcAft>
                <a:spcPts val="0"/>
              </a:spcAft>
              <a:buSzPts val="3600"/>
              <a:buNone/>
              <a:defRPr sz="3600" b="1"/>
            </a:lvl8pPr>
            <a:lvl9pPr lvl="8" algn="ctr">
              <a:lnSpc>
                <a:spcPct val="100000"/>
              </a:lnSpc>
              <a:spcBef>
                <a:spcPts val="0"/>
              </a:spcBef>
              <a:spcAft>
                <a:spcPts val="0"/>
              </a:spcAft>
              <a:buSzPts val="3600"/>
              <a:buNone/>
              <a:defRPr sz="3600" b="1"/>
            </a:lvl9pPr>
          </a:lstStyle>
          <a:p>
            <a:endParaRPr/>
          </a:p>
        </p:txBody>
      </p:sp>
      <p:pic>
        <p:nvPicPr>
          <p:cNvPr id="175" name="Google Shape;175;p32"/>
          <p:cNvPicPr preferRelativeResize="0"/>
          <p:nvPr/>
        </p:nvPicPr>
        <p:blipFill rotWithShape="1">
          <a:blip r:embed="rId3">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ustom Layout 4 1 1 1">
  <p:cSld name="CUSTOM_3_1_1_1">
    <p:spTree>
      <p:nvGrpSpPr>
        <p:cNvPr id="1" name="Shape 176"/>
        <p:cNvGrpSpPr/>
        <p:nvPr/>
      </p:nvGrpSpPr>
      <p:grpSpPr>
        <a:xfrm>
          <a:off x="0" y="0"/>
          <a:ext cx="0" cy="0"/>
          <a:chOff x="0" y="0"/>
          <a:chExt cx="0" cy="0"/>
        </a:xfrm>
      </p:grpSpPr>
      <p:pic>
        <p:nvPicPr>
          <p:cNvPr id="177" name="Google Shape;177;p33"/>
          <p:cNvPicPr preferRelativeResize="0"/>
          <p:nvPr/>
        </p:nvPicPr>
        <p:blipFill rotWithShape="1">
          <a:blip r:embed="rId2">
            <a:alphaModFix amt="85000"/>
          </a:blip>
          <a:srcRect/>
          <a:stretch/>
        </p:blipFill>
        <p:spPr>
          <a:xfrm>
            <a:off x="4840447" y="0"/>
            <a:ext cx="4303553" cy="5143501"/>
          </a:xfrm>
          <a:prstGeom prst="rect">
            <a:avLst/>
          </a:prstGeom>
          <a:noFill/>
          <a:ln>
            <a:noFill/>
          </a:ln>
        </p:spPr>
      </p:pic>
      <p:sp>
        <p:nvSpPr>
          <p:cNvPr id="178" name="Google Shape;178;p33"/>
          <p:cNvSpPr txBox="1">
            <a:spLocks noGrp="1"/>
          </p:cNvSpPr>
          <p:nvPr>
            <p:ph type="title"/>
          </p:nvPr>
        </p:nvSpPr>
        <p:spPr>
          <a:xfrm>
            <a:off x="5019050" y="112425"/>
            <a:ext cx="4074900" cy="48639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chemeClr val="dk2"/>
              </a:buClr>
              <a:buSzPts val="3600"/>
              <a:buNone/>
              <a:defRPr sz="3600" b="1">
                <a:solidFill>
                  <a:schemeClr val="dk2"/>
                </a:solidFill>
              </a:defRPr>
            </a:lvl1pPr>
            <a:lvl2pPr lvl="1" algn="ctr">
              <a:lnSpc>
                <a:spcPct val="100000"/>
              </a:lnSpc>
              <a:spcBef>
                <a:spcPts val="0"/>
              </a:spcBef>
              <a:spcAft>
                <a:spcPts val="0"/>
              </a:spcAft>
              <a:buSzPts val="3600"/>
              <a:buNone/>
              <a:defRPr sz="3600" b="1"/>
            </a:lvl2pPr>
            <a:lvl3pPr lvl="2" algn="ctr">
              <a:lnSpc>
                <a:spcPct val="100000"/>
              </a:lnSpc>
              <a:spcBef>
                <a:spcPts val="0"/>
              </a:spcBef>
              <a:spcAft>
                <a:spcPts val="0"/>
              </a:spcAft>
              <a:buSzPts val="3600"/>
              <a:buNone/>
              <a:defRPr sz="3600" b="1"/>
            </a:lvl3pPr>
            <a:lvl4pPr lvl="3" algn="ctr">
              <a:lnSpc>
                <a:spcPct val="100000"/>
              </a:lnSpc>
              <a:spcBef>
                <a:spcPts val="0"/>
              </a:spcBef>
              <a:spcAft>
                <a:spcPts val="0"/>
              </a:spcAft>
              <a:buSzPts val="3600"/>
              <a:buNone/>
              <a:defRPr sz="3600" b="1"/>
            </a:lvl4pPr>
            <a:lvl5pPr lvl="4" algn="ctr">
              <a:lnSpc>
                <a:spcPct val="100000"/>
              </a:lnSpc>
              <a:spcBef>
                <a:spcPts val="0"/>
              </a:spcBef>
              <a:spcAft>
                <a:spcPts val="0"/>
              </a:spcAft>
              <a:buSzPts val="3600"/>
              <a:buNone/>
              <a:defRPr sz="3600" b="1"/>
            </a:lvl5pPr>
            <a:lvl6pPr lvl="5" algn="ctr">
              <a:lnSpc>
                <a:spcPct val="100000"/>
              </a:lnSpc>
              <a:spcBef>
                <a:spcPts val="0"/>
              </a:spcBef>
              <a:spcAft>
                <a:spcPts val="0"/>
              </a:spcAft>
              <a:buSzPts val="3600"/>
              <a:buNone/>
              <a:defRPr sz="3600" b="1"/>
            </a:lvl6pPr>
            <a:lvl7pPr lvl="6" algn="ctr">
              <a:lnSpc>
                <a:spcPct val="100000"/>
              </a:lnSpc>
              <a:spcBef>
                <a:spcPts val="0"/>
              </a:spcBef>
              <a:spcAft>
                <a:spcPts val="0"/>
              </a:spcAft>
              <a:buSzPts val="3600"/>
              <a:buNone/>
              <a:defRPr sz="3600" b="1"/>
            </a:lvl7pPr>
            <a:lvl8pPr lvl="7" algn="ctr">
              <a:lnSpc>
                <a:spcPct val="100000"/>
              </a:lnSpc>
              <a:spcBef>
                <a:spcPts val="0"/>
              </a:spcBef>
              <a:spcAft>
                <a:spcPts val="0"/>
              </a:spcAft>
              <a:buSzPts val="3600"/>
              <a:buNone/>
              <a:defRPr sz="3600" b="1"/>
            </a:lvl8pPr>
            <a:lvl9pPr lvl="8" algn="ctr">
              <a:lnSpc>
                <a:spcPct val="100000"/>
              </a:lnSpc>
              <a:spcBef>
                <a:spcPts val="0"/>
              </a:spcBef>
              <a:spcAft>
                <a:spcPts val="0"/>
              </a:spcAft>
              <a:buSzPts val="3600"/>
              <a:buNone/>
              <a:defRPr sz="3600" b="1"/>
            </a:lvl9pPr>
          </a:lstStyle>
          <a:p>
            <a:endParaRPr/>
          </a:p>
        </p:txBody>
      </p:sp>
      <p:pic>
        <p:nvPicPr>
          <p:cNvPr id="179" name="Google Shape;179;p33"/>
          <p:cNvPicPr preferRelativeResize="0"/>
          <p:nvPr/>
        </p:nvPicPr>
        <p:blipFill rotWithShape="1">
          <a:blip r:embed="rId3">
            <a:alphaModFix/>
          </a:blip>
          <a:srcRect/>
          <a:stretch/>
        </p:blipFill>
        <p:spPr>
          <a:xfrm>
            <a:off x="181200" y="4743821"/>
            <a:ext cx="1460651" cy="232425"/>
          </a:xfrm>
          <a:prstGeom prst="rect">
            <a:avLst/>
          </a:prstGeom>
          <a:noFill/>
          <a:ln>
            <a:noFill/>
          </a:ln>
        </p:spPr>
      </p:pic>
      <p:sp>
        <p:nvSpPr>
          <p:cNvPr id="180" name="Google Shape;180;p33"/>
          <p:cNvSpPr txBox="1">
            <a:spLocks noGrp="1"/>
          </p:cNvSpPr>
          <p:nvPr>
            <p:ph type="body" idx="1"/>
          </p:nvPr>
        </p:nvSpPr>
        <p:spPr>
          <a:xfrm>
            <a:off x="114075" y="148800"/>
            <a:ext cx="4448700" cy="44553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Clr>
                <a:schemeClr val="dk2"/>
              </a:buClr>
              <a:buSzPts val="1800"/>
              <a:buFont typeface="Open Sans"/>
              <a:buChar char="●"/>
              <a:defRPr sz="1800">
                <a:solidFill>
                  <a:schemeClr val="dk2"/>
                </a:solidFill>
                <a:latin typeface="Open Sans"/>
                <a:ea typeface="Open Sans"/>
                <a:cs typeface="Open Sans"/>
                <a:sym typeface="Open Sans"/>
              </a:defRPr>
            </a:lvl1pPr>
            <a:lvl2pPr marL="914400" lvl="1"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marL="1371600" lvl="2"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marL="1828800" lvl="3"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marL="2286000" lvl="4"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marL="2743200" lvl="5"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marL="3200400" lvl="6"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marL="3657600" lvl="7"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marL="4114800" lvl="8"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ustom Layout 5 1">
  <p:cSld name="CUSTOM_4_1">
    <p:spTree>
      <p:nvGrpSpPr>
        <p:cNvPr id="1" name="Shape 181"/>
        <p:cNvGrpSpPr/>
        <p:nvPr/>
      </p:nvGrpSpPr>
      <p:grpSpPr>
        <a:xfrm>
          <a:off x="0" y="0"/>
          <a:ext cx="0" cy="0"/>
          <a:chOff x="0" y="0"/>
          <a:chExt cx="0" cy="0"/>
        </a:xfrm>
      </p:grpSpPr>
      <p:pic>
        <p:nvPicPr>
          <p:cNvPr id="182" name="Google Shape;182;p34"/>
          <p:cNvPicPr preferRelativeResize="0"/>
          <p:nvPr/>
        </p:nvPicPr>
        <p:blipFill rotWithShape="1">
          <a:blip r:embed="rId2">
            <a:alphaModFix amt="61000"/>
          </a:blip>
          <a:srcRect t="17496" r="29532" b="8336"/>
          <a:stretch/>
        </p:blipFill>
        <p:spPr>
          <a:xfrm>
            <a:off x="0" y="0"/>
            <a:ext cx="4073625" cy="5143501"/>
          </a:xfrm>
          <a:prstGeom prst="rect">
            <a:avLst/>
          </a:prstGeom>
          <a:noFill/>
          <a:ln>
            <a:noFill/>
          </a:ln>
        </p:spPr>
      </p:pic>
      <p:sp>
        <p:nvSpPr>
          <p:cNvPr id="183" name="Google Shape;183;p34"/>
          <p:cNvSpPr txBox="1">
            <a:spLocks noGrp="1"/>
          </p:cNvSpPr>
          <p:nvPr>
            <p:ph type="title"/>
          </p:nvPr>
        </p:nvSpPr>
        <p:spPr>
          <a:xfrm>
            <a:off x="4376975" y="205750"/>
            <a:ext cx="4634100" cy="4770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b="1"/>
            </a:lvl1pPr>
            <a:lvl2pPr lvl="1" algn="ctr">
              <a:lnSpc>
                <a:spcPct val="100000"/>
              </a:lnSpc>
              <a:spcBef>
                <a:spcPts val="0"/>
              </a:spcBef>
              <a:spcAft>
                <a:spcPts val="0"/>
              </a:spcAft>
              <a:buSzPts val="3600"/>
              <a:buNone/>
              <a:defRPr sz="3600" b="1"/>
            </a:lvl2pPr>
            <a:lvl3pPr lvl="2" algn="ctr">
              <a:lnSpc>
                <a:spcPct val="100000"/>
              </a:lnSpc>
              <a:spcBef>
                <a:spcPts val="0"/>
              </a:spcBef>
              <a:spcAft>
                <a:spcPts val="0"/>
              </a:spcAft>
              <a:buSzPts val="3600"/>
              <a:buNone/>
              <a:defRPr sz="3600" b="1"/>
            </a:lvl3pPr>
            <a:lvl4pPr lvl="3" algn="ctr">
              <a:lnSpc>
                <a:spcPct val="100000"/>
              </a:lnSpc>
              <a:spcBef>
                <a:spcPts val="0"/>
              </a:spcBef>
              <a:spcAft>
                <a:spcPts val="0"/>
              </a:spcAft>
              <a:buSzPts val="3600"/>
              <a:buNone/>
              <a:defRPr sz="3600" b="1"/>
            </a:lvl4pPr>
            <a:lvl5pPr lvl="4" algn="ctr">
              <a:lnSpc>
                <a:spcPct val="100000"/>
              </a:lnSpc>
              <a:spcBef>
                <a:spcPts val="0"/>
              </a:spcBef>
              <a:spcAft>
                <a:spcPts val="0"/>
              </a:spcAft>
              <a:buSzPts val="3600"/>
              <a:buNone/>
              <a:defRPr sz="3600" b="1"/>
            </a:lvl5pPr>
            <a:lvl6pPr lvl="5" algn="ctr">
              <a:lnSpc>
                <a:spcPct val="100000"/>
              </a:lnSpc>
              <a:spcBef>
                <a:spcPts val="0"/>
              </a:spcBef>
              <a:spcAft>
                <a:spcPts val="0"/>
              </a:spcAft>
              <a:buSzPts val="3600"/>
              <a:buNone/>
              <a:defRPr sz="3600" b="1"/>
            </a:lvl6pPr>
            <a:lvl7pPr lvl="6" algn="ctr">
              <a:lnSpc>
                <a:spcPct val="100000"/>
              </a:lnSpc>
              <a:spcBef>
                <a:spcPts val="0"/>
              </a:spcBef>
              <a:spcAft>
                <a:spcPts val="0"/>
              </a:spcAft>
              <a:buSzPts val="3600"/>
              <a:buNone/>
              <a:defRPr sz="3600" b="1"/>
            </a:lvl7pPr>
            <a:lvl8pPr lvl="7" algn="ctr">
              <a:lnSpc>
                <a:spcPct val="100000"/>
              </a:lnSpc>
              <a:spcBef>
                <a:spcPts val="0"/>
              </a:spcBef>
              <a:spcAft>
                <a:spcPts val="0"/>
              </a:spcAft>
              <a:buSzPts val="3600"/>
              <a:buNone/>
              <a:defRPr sz="3600" b="1"/>
            </a:lvl8pPr>
            <a:lvl9pPr lvl="8" algn="ctr">
              <a:lnSpc>
                <a:spcPct val="100000"/>
              </a:lnSpc>
              <a:spcBef>
                <a:spcPts val="0"/>
              </a:spcBef>
              <a:spcAft>
                <a:spcPts val="0"/>
              </a:spcAft>
              <a:buSzPts val="3600"/>
              <a:buNone/>
              <a:defRPr sz="3600" b="1"/>
            </a:lvl9pPr>
          </a:lstStyle>
          <a:p>
            <a:endParaRPr/>
          </a:p>
        </p:txBody>
      </p:sp>
      <p:pic>
        <p:nvPicPr>
          <p:cNvPr id="184" name="Google Shape;184;p34"/>
          <p:cNvPicPr preferRelativeResize="0"/>
          <p:nvPr/>
        </p:nvPicPr>
        <p:blipFill rotWithShape="1">
          <a:blip r:embed="rId3">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ustom Layout 5 1 2">
  <p:cSld name="CUSTOM_4_1_2">
    <p:spTree>
      <p:nvGrpSpPr>
        <p:cNvPr id="1" name="Shape 185"/>
        <p:cNvGrpSpPr/>
        <p:nvPr/>
      </p:nvGrpSpPr>
      <p:grpSpPr>
        <a:xfrm>
          <a:off x="0" y="0"/>
          <a:ext cx="0" cy="0"/>
          <a:chOff x="0" y="0"/>
          <a:chExt cx="0" cy="0"/>
        </a:xfrm>
      </p:grpSpPr>
      <p:pic>
        <p:nvPicPr>
          <p:cNvPr id="186" name="Google Shape;186;p35"/>
          <p:cNvPicPr preferRelativeResize="0"/>
          <p:nvPr/>
        </p:nvPicPr>
        <p:blipFill rotWithShape="1">
          <a:blip r:embed="rId2">
            <a:alphaModFix amt="61000"/>
          </a:blip>
          <a:srcRect t="17496" r="29532" b="8336"/>
          <a:stretch/>
        </p:blipFill>
        <p:spPr>
          <a:xfrm>
            <a:off x="0" y="0"/>
            <a:ext cx="4073625" cy="5143501"/>
          </a:xfrm>
          <a:prstGeom prst="rect">
            <a:avLst/>
          </a:prstGeom>
          <a:noFill/>
          <a:ln>
            <a:noFill/>
          </a:ln>
        </p:spPr>
      </p:pic>
      <p:pic>
        <p:nvPicPr>
          <p:cNvPr id="187" name="Google Shape;187;p35"/>
          <p:cNvPicPr preferRelativeResize="0"/>
          <p:nvPr/>
        </p:nvPicPr>
        <p:blipFill rotWithShape="1">
          <a:blip r:embed="rId3">
            <a:alphaModFix/>
          </a:blip>
          <a:srcRect/>
          <a:stretch/>
        </p:blipFill>
        <p:spPr>
          <a:xfrm>
            <a:off x="181200" y="4743821"/>
            <a:ext cx="1460651" cy="232425"/>
          </a:xfrm>
          <a:prstGeom prst="rect">
            <a:avLst/>
          </a:prstGeom>
          <a:noFill/>
          <a:ln>
            <a:noFill/>
          </a:ln>
        </p:spPr>
      </p:pic>
      <p:sp>
        <p:nvSpPr>
          <p:cNvPr id="188" name="Google Shape;188;p35"/>
          <p:cNvSpPr/>
          <p:nvPr/>
        </p:nvSpPr>
        <p:spPr>
          <a:xfrm>
            <a:off x="4073625" y="0"/>
            <a:ext cx="5070300" cy="5143500"/>
          </a:xfrm>
          <a:prstGeom prst="rect">
            <a:avLst/>
          </a:prstGeom>
          <a:solidFill>
            <a:srgbClr val="0A3799"/>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rgbClr val="FFFFFF"/>
              </a:solidFill>
              <a:latin typeface="Arial"/>
              <a:ea typeface="Arial"/>
              <a:cs typeface="Arial"/>
              <a:sym typeface="Arial"/>
            </a:endParaRPr>
          </a:p>
        </p:txBody>
      </p:sp>
      <p:sp>
        <p:nvSpPr>
          <p:cNvPr id="189" name="Google Shape;189;p35"/>
          <p:cNvSpPr txBox="1">
            <a:spLocks noGrp="1"/>
          </p:cNvSpPr>
          <p:nvPr>
            <p:ph type="title"/>
          </p:nvPr>
        </p:nvSpPr>
        <p:spPr>
          <a:xfrm>
            <a:off x="4307924" y="205750"/>
            <a:ext cx="4624200" cy="4770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b="1">
                <a:solidFill>
                  <a:srgbClr val="FFFFFF"/>
                </a:solidFill>
              </a:defRPr>
            </a:lvl1pPr>
            <a:lvl2pPr lvl="1" algn="ctr">
              <a:lnSpc>
                <a:spcPct val="100000"/>
              </a:lnSpc>
              <a:spcBef>
                <a:spcPts val="0"/>
              </a:spcBef>
              <a:spcAft>
                <a:spcPts val="0"/>
              </a:spcAft>
              <a:buClr>
                <a:srgbClr val="FFFFFF"/>
              </a:buClr>
              <a:buSzPts val="3600"/>
              <a:buNone/>
              <a:defRPr sz="3600" b="1">
                <a:solidFill>
                  <a:srgbClr val="FFFFFF"/>
                </a:solidFill>
              </a:defRPr>
            </a:lvl2pPr>
            <a:lvl3pPr lvl="2" algn="ctr">
              <a:lnSpc>
                <a:spcPct val="100000"/>
              </a:lnSpc>
              <a:spcBef>
                <a:spcPts val="0"/>
              </a:spcBef>
              <a:spcAft>
                <a:spcPts val="0"/>
              </a:spcAft>
              <a:buClr>
                <a:srgbClr val="FFFFFF"/>
              </a:buClr>
              <a:buSzPts val="3600"/>
              <a:buNone/>
              <a:defRPr sz="3600" b="1">
                <a:solidFill>
                  <a:srgbClr val="FFFFFF"/>
                </a:solidFill>
              </a:defRPr>
            </a:lvl3pPr>
            <a:lvl4pPr lvl="3" algn="ctr">
              <a:lnSpc>
                <a:spcPct val="100000"/>
              </a:lnSpc>
              <a:spcBef>
                <a:spcPts val="0"/>
              </a:spcBef>
              <a:spcAft>
                <a:spcPts val="0"/>
              </a:spcAft>
              <a:buClr>
                <a:srgbClr val="FFFFFF"/>
              </a:buClr>
              <a:buSzPts val="3600"/>
              <a:buNone/>
              <a:defRPr sz="3600" b="1">
                <a:solidFill>
                  <a:srgbClr val="FFFFFF"/>
                </a:solidFill>
              </a:defRPr>
            </a:lvl4pPr>
            <a:lvl5pPr lvl="4" algn="ctr">
              <a:lnSpc>
                <a:spcPct val="100000"/>
              </a:lnSpc>
              <a:spcBef>
                <a:spcPts val="0"/>
              </a:spcBef>
              <a:spcAft>
                <a:spcPts val="0"/>
              </a:spcAft>
              <a:buClr>
                <a:srgbClr val="FFFFFF"/>
              </a:buClr>
              <a:buSzPts val="3600"/>
              <a:buNone/>
              <a:defRPr sz="3600" b="1">
                <a:solidFill>
                  <a:srgbClr val="FFFFFF"/>
                </a:solidFill>
              </a:defRPr>
            </a:lvl5pPr>
            <a:lvl6pPr lvl="5" algn="ctr">
              <a:lnSpc>
                <a:spcPct val="100000"/>
              </a:lnSpc>
              <a:spcBef>
                <a:spcPts val="0"/>
              </a:spcBef>
              <a:spcAft>
                <a:spcPts val="0"/>
              </a:spcAft>
              <a:buClr>
                <a:srgbClr val="FFFFFF"/>
              </a:buClr>
              <a:buSzPts val="3600"/>
              <a:buNone/>
              <a:defRPr sz="3600" b="1">
                <a:solidFill>
                  <a:srgbClr val="FFFFFF"/>
                </a:solidFill>
              </a:defRPr>
            </a:lvl6pPr>
            <a:lvl7pPr lvl="6" algn="ctr">
              <a:lnSpc>
                <a:spcPct val="100000"/>
              </a:lnSpc>
              <a:spcBef>
                <a:spcPts val="0"/>
              </a:spcBef>
              <a:spcAft>
                <a:spcPts val="0"/>
              </a:spcAft>
              <a:buClr>
                <a:srgbClr val="FFFFFF"/>
              </a:buClr>
              <a:buSzPts val="3600"/>
              <a:buNone/>
              <a:defRPr sz="3600" b="1">
                <a:solidFill>
                  <a:srgbClr val="FFFFFF"/>
                </a:solidFill>
              </a:defRPr>
            </a:lvl7pPr>
            <a:lvl8pPr lvl="7" algn="ctr">
              <a:lnSpc>
                <a:spcPct val="100000"/>
              </a:lnSpc>
              <a:spcBef>
                <a:spcPts val="0"/>
              </a:spcBef>
              <a:spcAft>
                <a:spcPts val="0"/>
              </a:spcAft>
              <a:buClr>
                <a:srgbClr val="FFFFFF"/>
              </a:buClr>
              <a:buSzPts val="3600"/>
              <a:buNone/>
              <a:defRPr sz="3600" b="1">
                <a:solidFill>
                  <a:srgbClr val="FFFFFF"/>
                </a:solidFill>
              </a:defRPr>
            </a:lvl8pPr>
            <a:lvl9pPr lvl="8" algn="ctr">
              <a:lnSpc>
                <a:spcPct val="100000"/>
              </a:lnSpc>
              <a:spcBef>
                <a:spcPts val="0"/>
              </a:spcBef>
              <a:spcAft>
                <a:spcPts val="0"/>
              </a:spcAft>
              <a:buClr>
                <a:srgbClr val="FFFFFF"/>
              </a:buClr>
              <a:buSzPts val="3600"/>
              <a:buNone/>
              <a:defRPr sz="3600" b="1">
                <a:solidFill>
                  <a:srgbClr val="FFFFFF"/>
                </a:solidFill>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Custom Layout 5 1 3">
  <p:cSld name="CUSTOM_4_1_3">
    <p:spTree>
      <p:nvGrpSpPr>
        <p:cNvPr id="1" name="Shape 190"/>
        <p:cNvGrpSpPr/>
        <p:nvPr/>
      </p:nvGrpSpPr>
      <p:grpSpPr>
        <a:xfrm>
          <a:off x="0" y="0"/>
          <a:ext cx="0" cy="0"/>
          <a:chOff x="0" y="0"/>
          <a:chExt cx="0" cy="0"/>
        </a:xfrm>
      </p:grpSpPr>
      <p:pic>
        <p:nvPicPr>
          <p:cNvPr id="191" name="Google Shape;191;p36"/>
          <p:cNvPicPr preferRelativeResize="0"/>
          <p:nvPr/>
        </p:nvPicPr>
        <p:blipFill rotWithShape="1">
          <a:blip r:embed="rId2">
            <a:alphaModFix amt="61000"/>
          </a:blip>
          <a:srcRect t="17496" r="29532" b="8336"/>
          <a:stretch/>
        </p:blipFill>
        <p:spPr>
          <a:xfrm>
            <a:off x="0" y="0"/>
            <a:ext cx="4073625" cy="5143501"/>
          </a:xfrm>
          <a:prstGeom prst="rect">
            <a:avLst/>
          </a:prstGeom>
          <a:noFill/>
          <a:ln>
            <a:noFill/>
          </a:ln>
        </p:spPr>
      </p:pic>
      <p:sp>
        <p:nvSpPr>
          <p:cNvPr id="192" name="Google Shape;192;p36"/>
          <p:cNvSpPr txBox="1">
            <a:spLocks noGrp="1"/>
          </p:cNvSpPr>
          <p:nvPr>
            <p:ph type="title"/>
          </p:nvPr>
        </p:nvSpPr>
        <p:spPr>
          <a:xfrm>
            <a:off x="94175" y="102050"/>
            <a:ext cx="3867300" cy="45540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b="1">
                <a:solidFill>
                  <a:srgbClr val="FFFFFF"/>
                </a:solidFill>
              </a:defRPr>
            </a:lvl1pPr>
            <a:lvl2pPr lvl="1" algn="ctr">
              <a:lnSpc>
                <a:spcPct val="100000"/>
              </a:lnSpc>
              <a:spcBef>
                <a:spcPts val="0"/>
              </a:spcBef>
              <a:spcAft>
                <a:spcPts val="0"/>
              </a:spcAft>
              <a:buSzPts val="3600"/>
              <a:buNone/>
              <a:defRPr sz="3600" b="1"/>
            </a:lvl2pPr>
            <a:lvl3pPr lvl="2" algn="ctr">
              <a:lnSpc>
                <a:spcPct val="100000"/>
              </a:lnSpc>
              <a:spcBef>
                <a:spcPts val="0"/>
              </a:spcBef>
              <a:spcAft>
                <a:spcPts val="0"/>
              </a:spcAft>
              <a:buSzPts val="3600"/>
              <a:buNone/>
              <a:defRPr sz="3600" b="1"/>
            </a:lvl3pPr>
            <a:lvl4pPr lvl="3" algn="ctr">
              <a:lnSpc>
                <a:spcPct val="100000"/>
              </a:lnSpc>
              <a:spcBef>
                <a:spcPts val="0"/>
              </a:spcBef>
              <a:spcAft>
                <a:spcPts val="0"/>
              </a:spcAft>
              <a:buSzPts val="3600"/>
              <a:buNone/>
              <a:defRPr sz="3600" b="1"/>
            </a:lvl4pPr>
            <a:lvl5pPr lvl="4" algn="ctr">
              <a:lnSpc>
                <a:spcPct val="100000"/>
              </a:lnSpc>
              <a:spcBef>
                <a:spcPts val="0"/>
              </a:spcBef>
              <a:spcAft>
                <a:spcPts val="0"/>
              </a:spcAft>
              <a:buSzPts val="3600"/>
              <a:buNone/>
              <a:defRPr sz="3600" b="1"/>
            </a:lvl5pPr>
            <a:lvl6pPr lvl="5" algn="ctr">
              <a:lnSpc>
                <a:spcPct val="100000"/>
              </a:lnSpc>
              <a:spcBef>
                <a:spcPts val="0"/>
              </a:spcBef>
              <a:spcAft>
                <a:spcPts val="0"/>
              </a:spcAft>
              <a:buSzPts val="3600"/>
              <a:buNone/>
              <a:defRPr sz="3600" b="1"/>
            </a:lvl6pPr>
            <a:lvl7pPr lvl="6" algn="ctr">
              <a:lnSpc>
                <a:spcPct val="100000"/>
              </a:lnSpc>
              <a:spcBef>
                <a:spcPts val="0"/>
              </a:spcBef>
              <a:spcAft>
                <a:spcPts val="0"/>
              </a:spcAft>
              <a:buSzPts val="3600"/>
              <a:buNone/>
              <a:defRPr sz="3600" b="1"/>
            </a:lvl7pPr>
            <a:lvl8pPr lvl="7" algn="ctr">
              <a:lnSpc>
                <a:spcPct val="100000"/>
              </a:lnSpc>
              <a:spcBef>
                <a:spcPts val="0"/>
              </a:spcBef>
              <a:spcAft>
                <a:spcPts val="0"/>
              </a:spcAft>
              <a:buSzPts val="3600"/>
              <a:buNone/>
              <a:defRPr sz="3600" b="1"/>
            </a:lvl8pPr>
            <a:lvl9pPr lvl="8" algn="ctr">
              <a:lnSpc>
                <a:spcPct val="100000"/>
              </a:lnSpc>
              <a:spcBef>
                <a:spcPts val="0"/>
              </a:spcBef>
              <a:spcAft>
                <a:spcPts val="0"/>
              </a:spcAft>
              <a:buSzPts val="3600"/>
              <a:buNone/>
              <a:defRPr sz="3600" b="1"/>
            </a:lvl9pPr>
          </a:lstStyle>
          <a:p>
            <a:endParaRPr/>
          </a:p>
        </p:txBody>
      </p:sp>
      <p:pic>
        <p:nvPicPr>
          <p:cNvPr id="193" name="Google Shape;193;p36"/>
          <p:cNvPicPr preferRelativeResize="0"/>
          <p:nvPr/>
        </p:nvPicPr>
        <p:blipFill rotWithShape="1">
          <a:blip r:embed="rId3">
            <a:alphaModFix/>
          </a:blip>
          <a:srcRect/>
          <a:stretch/>
        </p:blipFill>
        <p:spPr>
          <a:xfrm>
            <a:off x="181200" y="4743821"/>
            <a:ext cx="1460651" cy="232425"/>
          </a:xfrm>
          <a:prstGeom prst="rect">
            <a:avLst/>
          </a:prstGeom>
          <a:noFill/>
          <a:ln>
            <a:noFill/>
          </a:ln>
        </p:spPr>
      </p:pic>
      <p:sp>
        <p:nvSpPr>
          <p:cNvPr id="194" name="Google Shape;194;p36"/>
          <p:cNvSpPr txBox="1">
            <a:spLocks noGrp="1"/>
          </p:cNvSpPr>
          <p:nvPr>
            <p:ph type="body" idx="1"/>
          </p:nvPr>
        </p:nvSpPr>
        <p:spPr>
          <a:xfrm>
            <a:off x="4262050" y="200750"/>
            <a:ext cx="4739100" cy="47754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Clr>
                <a:schemeClr val="dk2"/>
              </a:buClr>
              <a:buSzPts val="1800"/>
              <a:buFont typeface="Open Sans"/>
              <a:buChar char="●"/>
              <a:defRPr sz="1800">
                <a:solidFill>
                  <a:schemeClr val="dk2"/>
                </a:solidFill>
                <a:latin typeface="Open Sans"/>
                <a:ea typeface="Open Sans"/>
                <a:cs typeface="Open Sans"/>
                <a:sym typeface="Open Sans"/>
              </a:defRPr>
            </a:lvl1pPr>
            <a:lvl2pPr marL="914400" lvl="1"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marL="1371600" lvl="2"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marL="1828800" lvl="3"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marL="2286000" lvl="4"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marL="2743200" lvl="5"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marL="3200400" lvl="6"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marL="3657600" lvl="7"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marL="4114800" lvl="8" indent="-317500" algn="l">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Light 1 1">
  <p:cSld name="SECTION_HEADER_1_1_1">
    <p:bg>
      <p:bgPr>
        <a:blipFill>
          <a:blip r:embed="rId2">
            <a:alphaModFix/>
          </a:blip>
          <a:stretch>
            <a:fillRect/>
          </a:stretch>
        </a:blipFill>
        <a:effectLst/>
      </p:bgPr>
    </p:bg>
    <p:spTree>
      <p:nvGrpSpPr>
        <p:cNvPr id="1" name="Shape 195"/>
        <p:cNvGrpSpPr/>
        <p:nvPr/>
      </p:nvGrpSpPr>
      <p:grpSpPr>
        <a:xfrm>
          <a:off x="0" y="0"/>
          <a:ext cx="0" cy="0"/>
          <a:chOff x="0" y="0"/>
          <a:chExt cx="0" cy="0"/>
        </a:xfrm>
      </p:grpSpPr>
      <p:sp>
        <p:nvSpPr>
          <p:cNvPr id="196" name="Google Shape;196;p37"/>
          <p:cNvSpPr/>
          <p:nvPr/>
        </p:nvSpPr>
        <p:spPr>
          <a:xfrm>
            <a:off x="-12" y="0"/>
            <a:ext cx="9144000" cy="5143500"/>
          </a:xfrm>
          <a:prstGeom prst="rect">
            <a:avLst/>
          </a:prstGeom>
          <a:solidFill>
            <a:srgbClr val="FFFFFF">
              <a:alpha val="8980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7" name="Google Shape;197;p37"/>
          <p:cNvSpPr txBox="1">
            <a:spLocks noGrp="1"/>
          </p:cNvSpPr>
          <p:nvPr>
            <p:ph type="title"/>
          </p:nvPr>
        </p:nvSpPr>
        <p:spPr>
          <a:xfrm>
            <a:off x="259800" y="900125"/>
            <a:ext cx="8624400" cy="26403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434343"/>
              </a:buClr>
              <a:buSzPts val="3600"/>
              <a:buNone/>
              <a:defRPr sz="3600">
                <a:solidFill>
                  <a:srgbClr val="434343"/>
                </a:solidFill>
              </a:defRPr>
            </a:lvl1pPr>
            <a:lvl2pPr lvl="1" algn="ctr">
              <a:lnSpc>
                <a:spcPct val="100000"/>
              </a:lnSpc>
              <a:spcBef>
                <a:spcPts val="0"/>
              </a:spcBef>
              <a:spcAft>
                <a:spcPts val="0"/>
              </a:spcAft>
              <a:buClr>
                <a:srgbClr val="434343"/>
              </a:buClr>
              <a:buSzPts val="3600"/>
              <a:buNone/>
              <a:defRPr sz="3600">
                <a:solidFill>
                  <a:srgbClr val="434343"/>
                </a:solidFill>
              </a:defRPr>
            </a:lvl2pPr>
            <a:lvl3pPr lvl="2" algn="ctr">
              <a:lnSpc>
                <a:spcPct val="100000"/>
              </a:lnSpc>
              <a:spcBef>
                <a:spcPts val="0"/>
              </a:spcBef>
              <a:spcAft>
                <a:spcPts val="0"/>
              </a:spcAft>
              <a:buClr>
                <a:srgbClr val="434343"/>
              </a:buClr>
              <a:buSzPts val="3600"/>
              <a:buNone/>
              <a:defRPr sz="3600">
                <a:solidFill>
                  <a:srgbClr val="434343"/>
                </a:solidFill>
              </a:defRPr>
            </a:lvl3pPr>
            <a:lvl4pPr lvl="3" algn="ctr">
              <a:lnSpc>
                <a:spcPct val="100000"/>
              </a:lnSpc>
              <a:spcBef>
                <a:spcPts val="0"/>
              </a:spcBef>
              <a:spcAft>
                <a:spcPts val="0"/>
              </a:spcAft>
              <a:buClr>
                <a:srgbClr val="434343"/>
              </a:buClr>
              <a:buSzPts val="3600"/>
              <a:buNone/>
              <a:defRPr sz="3600">
                <a:solidFill>
                  <a:srgbClr val="434343"/>
                </a:solidFill>
              </a:defRPr>
            </a:lvl4pPr>
            <a:lvl5pPr lvl="4" algn="ctr">
              <a:lnSpc>
                <a:spcPct val="100000"/>
              </a:lnSpc>
              <a:spcBef>
                <a:spcPts val="0"/>
              </a:spcBef>
              <a:spcAft>
                <a:spcPts val="0"/>
              </a:spcAft>
              <a:buClr>
                <a:srgbClr val="434343"/>
              </a:buClr>
              <a:buSzPts val="3600"/>
              <a:buNone/>
              <a:defRPr sz="3600">
                <a:solidFill>
                  <a:srgbClr val="434343"/>
                </a:solidFill>
              </a:defRPr>
            </a:lvl5pPr>
            <a:lvl6pPr lvl="5" algn="ctr">
              <a:lnSpc>
                <a:spcPct val="100000"/>
              </a:lnSpc>
              <a:spcBef>
                <a:spcPts val="0"/>
              </a:spcBef>
              <a:spcAft>
                <a:spcPts val="0"/>
              </a:spcAft>
              <a:buClr>
                <a:srgbClr val="434343"/>
              </a:buClr>
              <a:buSzPts val="3600"/>
              <a:buNone/>
              <a:defRPr sz="3600">
                <a:solidFill>
                  <a:srgbClr val="434343"/>
                </a:solidFill>
              </a:defRPr>
            </a:lvl6pPr>
            <a:lvl7pPr lvl="6" algn="ctr">
              <a:lnSpc>
                <a:spcPct val="100000"/>
              </a:lnSpc>
              <a:spcBef>
                <a:spcPts val="0"/>
              </a:spcBef>
              <a:spcAft>
                <a:spcPts val="0"/>
              </a:spcAft>
              <a:buClr>
                <a:srgbClr val="434343"/>
              </a:buClr>
              <a:buSzPts val="3600"/>
              <a:buNone/>
              <a:defRPr sz="3600">
                <a:solidFill>
                  <a:srgbClr val="434343"/>
                </a:solidFill>
              </a:defRPr>
            </a:lvl7pPr>
            <a:lvl8pPr lvl="7" algn="ctr">
              <a:lnSpc>
                <a:spcPct val="100000"/>
              </a:lnSpc>
              <a:spcBef>
                <a:spcPts val="0"/>
              </a:spcBef>
              <a:spcAft>
                <a:spcPts val="0"/>
              </a:spcAft>
              <a:buClr>
                <a:srgbClr val="434343"/>
              </a:buClr>
              <a:buSzPts val="3600"/>
              <a:buNone/>
              <a:defRPr sz="3600">
                <a:solidFill>
                  <a:srgbClr val="434343"/>
                </a:solidFill>
              </a:defRPr>
            </a:lvl8pPr>
            <a:lvl9pPr lvl="8" algn="ctr">
              <a:lnSpc>
                <a:spcPct val="100000"/>
              </a:lnSpc>
              <a:spcBef>
                <a:spcPts val="0"/>
              </a:spcBef>
              <a:spcAft>
                <a:spcPts val="0"/>
              </a:spcAft>
              <a:buClr>
                <a:srgbClr val="434343"/>
              </a:buClr>
              <a:buSzPts val="3600"/>
              <a:buNone/>
              <a:defRPr sz="3600">
                <a:solidFill>
                  <a:srgbClr val="434343"/>
                </a:solidFill>
              </a:defRPr>
            </a:lvl9pPr>
          </a:lstStyle>
          <a:p>
            <a:endParaRPr/>
          </a:p>
        </p:txBody>
      </p:sp>
      <p:sp>
        <p:nvSpPr>
          <p:cNvPr id="198" name="Google Shape;198;p37"/>
          <p:cNvSpPr txBox="1">
            <a:spLocks noGrp="1"/>
          </p:cNvSpPr>
          <p:nvPr>
            <p:ph type="sldNum" idx="12"/>
          </p:nvPr>
        </p:nvSpPr>
        <p:spPr>
          <a:xfrm>
            <a:off x="8463883" y="4635442"/>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cxnSp>
        <p:nvCxnSpPr>
          <p:cNvPr id="199" name="Google Shape;199;p37"/>
          <p:cNvCxnSpPr/>
          <p:nvPr/>
        </p:nvCxnSpPr>
        <p:spPr>
          <a:xfrm rot="10800000" flipH="1">
            <a:off x="2553150" y="4079450"/>
            <a:ext cx="4037700" cy="8700"/>
          </a:xfrm>
          <a:prstGeom prst="straightConnector1">
            <a:avLst/>
          </a:prstGeom>
          <a:noFill/>
          <a:ln w="9525" cap="flat" cmpd="sng">
            <a:solidFill>
              <a:srgbClr val="FFC72C"/>
            </a:solidFill>
            <a:prstDash val="solid"/>
            <a:round/>
            <a:headEnd type="none" w="sm" len="sm"/>
            <a:tailEnd type="none" w="sm" len="sm"/>
          </a:ln>
        </p:spPr>
      </p:cxnSp>
      <p:sp>
        <p:nvSpPr>
          <p:cNvPr id="200" name="Google Shape;200;p37"/>
          <p:cNvSpPr/>
          <p:nvPr/>
        </p:nvSpPr>
        <p:spPr>
          <a:xfrm>
            <a:off x="0" y="0"/>
            <a:ext cx="9144000" cy="1029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01" name="Google Shape;201;p37"/>
          <p:cNvPicPr preferRelativeResize="0"/>
          <p:nvPr/>
        </p:nvPicPr>
        <p:blipFill rotWithShape="1">
          <a:blip r:embed="rId3">
            <a:alphaModFix/>
          </a:blip>
          <a:srcRect/>
          <a:stretch/>
        </p:blipFill>
        <p:spPr>
          <a:xfrm>
            <a:off x="3779575" y="4214971"/>
            <a:ext cx="1460651" cy="232425"/>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body 1">
  <p:cSld name="TITLE_AND_BODY_1">
    <p:spTree>
      <p:nvGrpSpPr>
        <p:cNvPr id="1" name="Shape 202"/>
        <p:cNvGrpSpPr/>
        <p:nvPr/>
      </p:nvGrpSpPr>
      <p:grpSpPr>
        <a:xfrm>
          <a:off x="0" y="0"/>
          <a:ext cx="0" cy="0"/>
          <a:chOff x="0" y="0"/>
          <a:chExt cx="0" cy="0"/>
        </a:xfrm>
      </p:grpSpPr>
      <p:sp>
        <p:nvSpPr>
          <p:cNvPr id="203" name="Google Shape;203;p38"/>
          <p:cNvSpPr txBox="1">
            <a:spLocks noGrp="1"/>
          </p:cNvSpPr>
          <p:nvPr>
            <p:ph type="title"/>
          </p:nvPr>
        </p:nvSpPr>
        <p:spPr>
          <a:xfrm>
            <a:off x="311700" y="216425"/>
            <a:ext cx="8520600" cy="747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434343"/>
              </a:buClr>
              <a:buSzPts val="4000"/>
              <a:buNone/>
              <a:defRPr>
                <a:solidFill>
                  <a:srgbClr val="434343"/>
                </a:solidFill>
              </a:defRPr>
            </a:lvl1pPr>
            <a:lvl2pPr lvl="1" algn="l">
              <a:lnSpc>
                <a:spcPct val="100000"/>
              </a:lnSpc>
              <a:spcBef>
                <a:spcPts val="0"/>
              </a:spcBef>
              <a:spcAft>
                <a:spcPts val="0"/>
              </a:spcAft>
              <a:buClr>
                <a:srgbClr val="434343"/>
              </a:buClr>
              <a:buSzPts val="2400"/>
              <a:buNone/>
              <a:defRPr>
                <a:solidFill>
                  <a:srgbClr val="434343"/>
                </a:solidFill>
              </a:defRPr>
            </a:lvl2pPr>
            <a:lvl3pPr lvl="2" algn="l">
              <a:lnSpc>
                <a:spcPct val="100000"/>
              </a:lnSpc>
              <a:spcBef>
                <a:spcPts val="0"/>
              </a:spcBef>
              <a:spcAft>
                <a:spcPts val="0"/>
              </a:spcAft>
              <a:buClr>
                <a:srgbClr val="434343"/>
              </a:buClr>
              <a:buSzPts val="2400"/>
              <a:buNone/>
              <a:defRPr>
                <a:solidFill>
                  <a:srgbClr val="434343"/>
                </a:solidFill>
              </a:defRPr>
            </a:lvl3pPr>
            <a:lvl4pPr lvl="3" algn="l">
              <a:lnSpc>
                <a:spcPct val="100000"/>
              </a:lnSpc>
              <a:spcBef>
                <a:spcPts val="0"/>
              </a:spcBef>
              <a:spcAft>
                <a:spcPts val="0"/>
              </a:spcAft>
              <a:buClr>
                <a:srgbClr val="434343"/>
              </a:buClr>
              <a:buSzPts val="2400"/>
              <a:buNone/>
              <a:defRPr>
                <a:solidFill>
                  <a:srgbClr val="434343"/>
                </a:solidFill>
              </a:defRPr>
            </a:lvl4pPr>
            <a:lvl5pPr lvl="4" algn="l">
              <a:lnSpc>
                <a:spcPct val="100000"/>
              </a:lnSpc>
              <a:spcBef>
                <a:spcPts val="0"/>
              </a:spcBef>
              <a:spcAft>
                <a:spcPts val="0"/>
              </a:spcAft>
              <a:buClr>
                <a:srgbClr val="434343"/>
              </a:buClr>
              <a:buSzPts val="2400"/>
              <a:buNone/>
              <a:defRPr>
                <a:solidFill>
                  <a:srgbClr val="434343"/>
                </a:solidFill>
              </a:defRPr>
            </a:lvl5pPr>
            <a:lvl6pPr lvl="5" algn="l">
              <a:lnSpc>
                <a:spcPct val="100000"/>
              </a:lnSpc>
              <a:spcBef>
                <a:spcPts val="0"/>
              </a:spcBef>
              <a:spcAft>
                <a:spcPts val="0"/>
              </a:spcAft>
              <a:buClr>
                <a:srgbClr val="434343"/>
              </a:buClr>
              <a:buSzPts val="2400"/>
              <a:buNone/>
              <a:defRPr>
                <a:solidFill>
                  <a:srgbClr val="434343"/>
                </a:solidFill>
              </a:defRPr>
            </a:lvl6pPr>
            <a:lvl7pPr lvl="6" algn="l">
              <a:lnSpc>
                <a:spcPct val="100000"/>
              </a:lnSpc>
              <a:spcBef>
                <a:spcPts val="0"/>
              </a:spcBef>
              <a:spcAft>
                <a:spcPts val="0"/>
              </a:spcAft>
              <a:buClr>
                <a:srgbClr val="434343"/>
              </a:buClr>
              <a:buSzPts val="2400"/>
              <a:buNone/>
              <a:defRPr>
                <a:solidFill>
                  <a:srgbClr val="434343"/>
                </a:solidFill>
              </a:defRPr>
            </a:lvl7pPr>
            <a:lvl8pPr lvl="7" algn="l">
              <a:lnSpc>
                <a:spcPct val="100000"/>
              </a:lnSpc>
              <a:spcBef>
                <a:spcPts val="0"/>
              </a:spcBef>
              <a:spcAft>
                <a:spcPts val="0"/>
              </a:spcAft>
              <a:buClr>
                <a:srgbClr val="434343"/>
              </a:buClr>
              <a:buSzPts val="2400"/>
              <a:buNone/>
              <a:defRPr>
                <a:solidFill>
                  <a:srgbClr val="434343"/>
                </a:solidFill>
              </a:defRPr>
            </a:lvl8pPr>
            <a:lvl9pPr lvl="8" algn="l">
              <a:lnSpc>
                <a:spcPct val="100000"/>
              </a:lnSpc>
              <a:spcBef>
                <a:spcPts val="0"/>
              </a:spcBef>
              <a:spcAft>
                <a:spcPts val="0"/>
              </a:spcAft>
              <a:buClr>
                <a:srgbClr val="434343"/>
              </a:buClr>
              <a:buSzPts val="2400"/>
              <a:buNone/>
              <a:defRPr>
                <a:solidFill>
                  <a:srgbClr val="434343"/>
                </a:solidFill>
              </a:defRPr>
            </a:lvl9pPr>
          </a:lstStyle>
          <a:p>
            <a:endParaRPr/>
          </a:p>
        </p:txBody>
      </p:sp>
      <p:sp>
        <p:nvSpPr>
          <p:cNvPr id="204" name="Google Shape;204;p3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205" name="Google Shape;205;p3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206" name="Google Shape;206;p38"/>
          <p:cNvSpPr/>
          <p:nvPr/>
        </p:nvSpPr>
        <p:spPr>
          <a:xfrm>
            <a:off x="0" y="0"/>
            <a:ext cx="9144000" cy="1029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07" name="Google Shape;207;p38"/>
          <p:cNvPicPr preferRelativeResize="0"/>
          <p:nvPr/>
        </p:nvPicPr>
        <p:blipFill rotWithShape="1">
          <a:blip r:embed="rId2">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wo Column 1">
  <p:cSld name="TITLE_AND_TWO_COLUMNS_1">
    <p:spTree>
      <p:nvGrpSpPr>
        <p:cNvPr id="1" name="Shape 208"/>
        <p:cNvGrpSpPr/>
        <p:nvPr/>
      </p:nvGrpSpPr>
      <p:grpSpPr>
        <a:xfrm>
          <a:off x="0" y="0"/>
          <a:ext cx="0" cy="0"/>
          <a:chOff x="0" y="0"/>
          <a:chExt cx="0" cy="0"/>
        </a:xfrm>
      </p:grpSpPr>
      <p:sp>
        <p:nvSpPr>
          <p:cNvPr id="209" name="Google Shape;209;p39"/>
          <p:cNvSpPr txBox="1">
            <a:spLocks noGrp="1"/>
          </p:cNvSpPr>
          <p:nvPr>
            <p:ph type="title"/>
          </p:nvPr>
        </p:nvSpPr>
        <p:spPr>
          <a:xfrm>
            <a:off x="311700" y="216425"/>
            <a:ext cx="8520600" cy="747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434343"/>
              </a:buClr>
              <a:buSzPts val="4000"/>
              <a:buNone/>
              <a:defRPr>
                <a:solidFill>
                  <a:srgbClr val="434343"/>
                </a:solidFill>
              </a:defRPr>
            </a:lvl1pPr>
            <a:lvl2pPr lvl="1" algn="l">
              <a:lnSpc>
                <a:spcPct val="100000"/>
              </a:lnSpc>
              <a:spcBef>
                <a:spcPts val="0"/>
              </a:spcBef>
              <a:spcAft>
                <a:spcPts val="0"/>
              </a:spcAft>
              <a:buClr>
                <a:srgbClr val="434343"/>
              </a:buClr>
              <a:buSzPts val="2400"/>
              <a:buNone/>
              <a:defRPr>
                <a:solidFill>
                  <a:srgbClr val="434343"/>
                </a:solidFill>
              </a:defRPr>
            </a:lvl2pPr>
            <a:lvl3pPr lvl="2" algn="l">
              <a:lnSpc>
                <a:spcPct val="100000"/>
              </a:lnSpc>
              <a:spcBef>
                <a:spcPts val="0"/>
              </a:spcBef>
              <a:spcAft>
                <a:spcPts val="0"/>
              </a:spcAft>
              <a:buClr>
                <a:srgbClr val="434343"/>
              </a:buClr>
              <a:buSzPts val="2400"/>
              <a:buNone/>
              <a:defRPr>
                <a:solidFill>
                  <a:srgbClr val="434343"/>
                </a:solidFill>
              </a:defRPr>
            </a:lvl3pPr>
            <a:lvl4pPr lvl="3" algn="l">
              <a:lnSpc>
                <a:spcPct val="100000"/>
              </a:lnSpc>
              <a:spcBef>
                <a:spcPts val="0"/>
              </a:spcBef>
              <a:spcAft>
                <a:spcPts val="0"/>
              </a:spcAft>
              <a:buClr>
                <a:srgbClr val="434343"/>
              </a:buClr>
              <a:buSzPts val="2400"/>
              <a:buNone/>
              <a:defRPr>
                <a:solidFill>
                  <a:srgbClr val="434343"/>
                </a:solidFill>
              </a:defRPr>
            </a:lvl4pPr>
            <a:lvl5pPr lvl="4" algn="l">
              <a:lnSpc>
                <a:spcPct val="100000"/>
              </a:lnSpc>
              <a:spcBef>
                <a:spcPts val="0"/>
              </a:spcBef>
              <a:spcAft>
                <a:spcPts val="0"/>
              </a:spcAft>
              <a:buClr>
                <a:srgbClr val="434343"/>
              </a:buClr>
              <a:buSzPts val="2400"/>
              <a:buNone/>
              <a:defRPr>
                <a:solidFill>
                  <a:srgbClr val="434343"/>
                </a:solidFill>
              </a:defRPr>
            </a:lvl5pPr>
            <a:lvl6pPr lvl="5" algn="l">
              <a:lnSpc>
                <a:spcPct val="100000"/>
              </a:lnSpc>
              <a:spcBef>
                <a:spcPts val="0"/>
              </a:spcBef>
              <a:spcAft>
                <a:spcPts val="0"/>
              </a:spcAft>
              <a:buClr>
                <a:srgbClr val="434343"/>
              </a:buClr>
              <a:buSzPts val="2400"/>
              <a:buNone/>
              <a:defRPr>
                <a:solidFill>
                  <a:srgbClr val="434343"/>
                </a:solidFill>
              </a:defRPr>
            </a:lvl6pPr>
            <a:lvl7pPr lvl="6" algn="l">
              <a:lnSpc>
                <a:spcPct val="100000"/>
              </a:lnSpc>
              <a:spcBef>
                <a:spcPts val="0"/>
              </a:spcBef>
              <a:spcAft>
                <a:spcPts val="0"/>
              </a:spcAft>
              <a:buClr>
                <a:srgbClr val="434343"/>
              </a:buClr>
              <a:buSzPts val="2400"/>
              <a:buNone/>
              <a:defRPr>
                <a:solidFill>
                  <a:srgbClr val="434343"/>
                </a:solidFill>
              </a:defRPr>
            </a:lvl7pPr>
            <a:lvl8pPr lvl="7" algn="l">
              <a:lnSpc>
                <a:spcPct val="100000"/>
              </a:lnSpc>
              <a:spcBef>
                <a:spcPts val="0"/>
              </a:spcBef>
              <a:spcAft>
                <a:spcPts val="0"/>
              </a:spcAft>
              <a:buClr>
                <a:srgbClr val="434343"/>
              </a:buClr>
              <a:buSzPts val="2400"/>
              <a:buNone/>
              <a:defRPr>
                <a:solidFill>
                  <a:srgbClr val="434343"/>
                </a:solidFill>
              </a:defRPr>
            </a:lvl8pPr>
            <a:lvl9pPr lvl="8" algn="l">
              <a:lnSpc>
                <a:spcPct val="100000"/>
              </a:lnSpc>
              <a:spcBef>
                <a:spcPts val="0"/>
              </a:spcBef>
              <a:spcAft>
                <a:spcPts val="0"/>
              </a:spcAft>
              <a:buClr>
                <a:srgbClr val="434343"/>
              </a:buClr>
              <a:buSzPts val="2400"/>
              <a:buNone/>
              <a:defRPr>
                <a:solidFill>
                  <a:srgbClr val="434343"/>
                </a:solidFill>
              </a:defRPr>
            </a:lvl9pPr>
          </a:lstStyle>
          <a:p>
            <a:endParaRPr/>
          </a:p>
        </p:txBody>
      </p:sp>
      <p:sp>
        <p:nvSpPr>
          <p:cNvPr id="210" name="Google Shape;210;p39"/>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Clr>
                <a:srgbClr val="434343"/>
              </a:buClr>
              <a:buSzPts val="1400"/>
              <a:buChar char="●"/>
              <a:defRPr sz="1400">
                <a:solidFill>
                  <a:srgbClr val="434343"/>
                </a:solidFill>
              </a:defRPr>
            </a:lvl1pPr>
            <a:lvl2pPr marL="914400" lvl="1" indent="-304800" algn="l">
              <a:lnSpc>
                <a:spcPct val="115000"/>
              </a:lnSpc>
              <a:spcBef>
                <a:spcPts val="0"/>
              </a:spcBef>
              <a:spcAft>
                <a:spcPts val="0"/>
              </a:spcAft>
              <a:buClr>
                <a:srgbClr val="434343"/>
              </a:buClr>
              <a:buSzPts val="1200"/>
              <a:buChar char="○"/>
              <a:defRPr sz="1200">
                <a:solidFill>
                  <a:srgbClr val="434343"/>
                </a:solidFill>
              </a:defRPr>
            </a:lvl2pPr>
            <a:lvl3pPr marL="1371600" lvl="2" indent="-304800" algn="l">
              <a:lnSpc>
                <a:spcPct val="115000"/>
              </a:lnSpc>
              <a:spcBef>
                <a:spcPts val="0"/>
              </a:spcBef>
              <a:spcAft>
                <a:spcPts val="0"/>
              </a:spcAft>
              <a:buClr>
                <a:srgbClr val="434343"/>
              </a:buClr>
              <a:buSzPts val="1200"/>
              <a:buChar char="■"/>
              <a:defRPr sz="1200">
                <a:solidFill>
                  <a:srgbClr val="434343"/>
                </a:solidFill>
              </a:defRPr>
            </a:lvl3pPr>
            <a:lvl4pPr marL="1828800" lvl="3" indent="-304800" algn="l">
              <a:lnSpc>
                <a:spcPct val="115000"/>
              </a:lnSpc>
              <a:spcBef>
                <a:spcPts val="0"/>
              </a:spcBef>
              <a:spcAft>
                <a:spcPts val="0"/>
              </a:spcAft>
              <a:buClr>
                <a:srgbClr val="434343"/>
              </a:buClr>
              <a:buSzPts val="1200"/>
              <a:buChar char="●"/>
              <a:defRPr sz="1200">
                <a:solidFill>
                  <a:srgbClr val="434343"/>
                </a:solidFill>
              </a:defRPr>
            </a:lvl4pPr>
            <a:lvl5pPr marL="2286000" lvl="4" indent="-304800" algn="l">
              <a:lnSpc>
                <a:spcPct val="115000"/>
              </a:lnSpc>
              <a:spcBef>
                <a:spcPts val="0"/>
              </a:spcBef>
              <a:spcAft>
                <a:spcPts val="0"/>
              </a:spcAft>
              <a:buClr>
                <a:srgbClr val="434343"/>
              </a:buClr>
              <a:buSzPts val="1200"/>
              <a:buChar char="○"/>
              <a:defRPr sz="1200">
                <a:solidFill>
                  <a:srgbClr val="434343"/>
                </a:solidFill>
              </a:defRPr>
            </a:lvl5pPr>
            <a:lvl6pPr marL="2743200" lvl="5" indent="-304800" algn="l">
              <a:lnSpc>
                <a:spcPct val="115000"/>
              </a:lnSpc>
              <a:spcBef>
                <a:spcPts val="0"/>
              </a:spcBef>
              <a:spcAft>
                <a:spcPts val="0"/>
              </a:spcAft>
              <a:buClr>
                <a:srgbClr val="434343"/>
              </a:buClr>
              <a:buSzPts val="1200"/>
              <a:buChar char="■"/>
              <a:defRPr sz="1200">
                <a:solidFill>
                  <a:srgbClr val="434343"/>
                </a:solidFill>
              </a:defRPr>
            </a:lvl6pPr>
            <a:lvl7pPr marL="3200400" lvl="6" indent="-304800" algn="l">
              <a:lnSpc>
                <a:spcPct val="115000"/>
              </a:lnSpc>
              <a:spcBef>
                <a:spcPts val="0"/>
              </a:spcBef>
              <a:spcAft>
                <a:spcPts val="0"/>
              </a:spcAft>
              <a:buClr>
                <a:srgbClr val="434343"/>
              </a:buClr>
              <a:buSzPts val="1200"/>
              <a:buChar char="●"/>
              <a:defRPr sz="1200">
                <a:solidFill>
                  <a:srgbClr val="434343"/>
                </a:solidFill>
              </a:defRPr>
            </a:lvl7pPr>
            <a:lvl8pPr marL="3657600" lvl="7" indent="-304800" algn="l">
              <a:lnSpc>
                <a:spcPct val="115000"/>
              </a:lnSpc>
              <a:spcBef>
                <a:spcPts val="0"/>
              </a:spcBef>
              <a:spcAft>
                <a:spcPts val="0"/>
              </a:spcAft>
              <a:buClr>
                <a:srgbClr val="434343"/>
              </a:buClr>
              <a:buSzPts val="1200"/>
              <a:buChar char="○"/>
              <a:defRPr sz="1200">
                <a:solidFill>
                  <a:srgbClr val="434343"/>
                </a:solidFill>
              </a:defRPr>
            </a:lvl8pPr>
            <a:lvl9pPr marL="4114800" lvl="8" indent="-304800" algn="l">
              <a:lnSpc>
                <a:spcPct val="115000"/>
              </a:lnSpc>
              <a:spcBef>
                <a:spcPts val="0"/>
              </a:spcBef>
              <a:spcAft>
                <a:spcPts val="0"/>
              </a:spcAft>
              <a:buClr>
                <a:srgbClr val="434343"/>
              </a:buClr>
              <a:buSzPts val="1200"/>
              <a:buChar char="■"/>
              <a:defRPr sz="1200">
                <a:solidFill>
                  <a:srgbClr val="434343"/>
                </a:solidFill>
              </a:defRPr>
            </a:lvl9pPr>
          </a:lstStyle>
          <a:p>
            <a:endParaRPr/>
          </a:p>
        </p:txBody>
      </p:sp>
      <p:sp>
        <p:nvSpPr>
          <p:cNvPr id="211" name="Google Shape;211;p39"/>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Clr>
                <a:srgbClr val="434343"/>
              </a:buClr>
              <a:buSzPts val="1400"/>
              <a:buChar char="●"/>
              <a:defRPr sz="1400">
                <a:solidFill>
                  <a:srgbClr val="434343"/>
                </a:solidFill>
              </a:defRPr>
            </a:lvl1pPr>
            <a:lvl2pPr marL="914400" lvl="1" indent="-304800" algn="l">
              <a:lnSpc>
                <a:spcPct val="115000"/>
              </a:lnSpc>
              <a:spcBef>
                <a:spcPts val="0"/>
              </a:spcBef>
              <a:spcAft>
                <a:spcPts val="0"/>
              </a:spcAft>
              <a:buClr>
                <a:srgbClr val="434343"/>
              </a:buClr>
              <a:buSzPts val="1200"/>
              <a:buChar char="○"/>
              <a:defRPr sz="1200">
                <a:solidFill>
                  <a:srgbClr val="434343"/>
                </a:solidFill>
              </a:defRPr>
            </a:lvl2pPr>
            <a:lvl3pPr marL="1371600" lvl="2" indent="-304800" algn="l">
              <a:lnSpc>
                <a:spcPct val="115000"/>
              </a:lnSpc>
              <a:spcBef>
                <a:spcPts val="0"/>
              </a:spcBef>
              <a:spcAft>
                <a:spcPts val="0"/>
              </a:spcAft>
              <a:buClr>
                <a:srgbClr val="434343"/>
              </a:buClr>
              <a:buSzPts val="1200"/>
              <a:buChar char="■"/>
              <a:defRPr sz="1200">
                <a:solidFill>
                  <a:srgbClr val="434343"/>
                </a:solidFill>
              </a:defRPr>
            </a:lvl3pPr>
            <a:lvl4pPr marL="1828800" lvl="3" indent="-304800" algn="l">
              <a:lnSpc>
                <a:spcPct val="115000"/>
              </a:lnSpc>
              <a:spcBef>
                <a:spcPts val="0"/>
              </a:spcBef>
              <a:spcAft>
                <a:spcPts val="0"/>
              </a:spcAft>
              <a:buClr>
                <a:srgbClr val="434343"/>
              </a:buClr>
              <a:buSzPts val="1200"/>
              <a:buChar char="●"/>
              <a:defRPr sz="1200">
                <a:solidFill>
                  <a:srgbClr val="434343"/>
                </a:solidFill>
              </a:defRPr>
            </a:lvl4pPr>
            <a:lvl5pPr marL="2286000" lvl="4" indent="-304800" algn="l">
              <a:lnSpc>
                <a:spcPct val="115000"/>
              </a:lnSpc>
              <a:spcBef>
                <a:spcPts val="0"/>
              </a:spcBef>
              <a:spcAft>
                <a:spcPts val="0"/>
              </a:spcAft>
              <a:buClr>
                <a:srgbClr val="434343"/>
              </a:buClr>
              <a:buSzPts val="1200"/>
              <a:buChar char="○"/>
              <a:defRPr sz="1200">
                <a:solidFill>
                  <a:srgbClr val="434343"/>
                </a:solidFill>
              </a:defRPr>
            </a:lvl5pPr>
            <a:lvl6pPr marL="2743200" lvl="5" indent="-304800" algn="l">
              <a:lnSpc>
                <a:spcPct val="115000"/>
              </a:lnSpc>
              <a:spcBef>
                <a:spcPts val="0"/>
              </a:spcBef>
              <a:spcAft>
                <a:spcPts val="0"/>
              </a:spcAft>
              <a:buClr>
                <a:srgbClr val="434343"/>
              </a:buClr>
              <a:buSzPts val="1200"/>
              <a:buChar char="■"/>
              <a:defRPr sz="1200">
                <a:solidFill>
                  <a:srgbClr val="434343"/>
                </a:solidFill>
              </a:defRPr>
            </a:lvl6pPr>
            <a:lvl7pPr marL="3200400" lvl="6" indent="-304800" algn="l">
              <a:lnSpc>
                <a:spcPct val="115000"/>
              </a:lnSpc>
              <a:spcBef>
                <a:spcPts val="0"/>
              </a:spcBef>
              <a:spcAft>
                <a:spcPts val="0"/>
              </a:spcAft>
              <a:buClr>
                <a:srgbClr val="434343"/>
              </a:buClr>
              <a:buSzPts val="1200"/>
              <a:buChar char="●"/>
              <a:defRPr sz="1200">
                <a:solidFill>
                  <a:srgbClr val="434343"/>
                </a:solidFill>
              </a:defRPr>
            </a:lvl7pPr>
            <a:lvl8pPr marL="3657600" lvl="7" indent="-304800" algn="l">
              <a:lnSpc>
                <a:spcPct val="115000"/>
              </a:lnSpc>
              <a:spcBef>
                <a:spcPts val="0"/>
              </a:spcBef>
              <a:spcAft>
                <a:spcPts val="0"/>
              </a:spcAft>
              <a:buClr>
                <a:srgbClr val="434343"/>
              </a:buClr>
              <a:buSzPts val="1200"/>
              <a:buChar char="○"/>
              <a:defRPr sz="1200">
                <a:solidFill>
                  <a:srgbClr val="434343"/>
                </a:solidFill>
              </a:defRPr>
            </a:lvl8pPr>
            <a:lvl9pPr marL="4114800" lvl="8" indent="-304800" algn="l">
              <a:lnSpc>
                <a:spcPct val="115000"/>
              </a:lnSpc>
              <a:spcBef>
                <a:spcPts val="0"/>
              </a:spcBef>
              <a:spcAft>
                <a:spcPts val="0"/>
              </a:spcAft>
              <a:buClr>
                <a:srgbClr val="434343"/>
              </a:buClr>
              <a:buSzPts val="1200"/>
              <a:buChar char="■"/>
              <a:defRPr sz="1200">
                <a:solidFill>
                  <a:srgbClr val="434343"/>
                </a:solidFill>
              </a:defRPr>
            </a:lvl9pPr>
          </a:lstStyle>
          <a:p>
            <a:endParaRPr/>
          </a:p>
        </p:txBody>
      </p:sp>
      <p:sp>
        <p:nvSpPr>
          <p:cNvPr id="212" name="Google Shape;212;p3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213" name="Google Shape;213;p39"/>
          <p:cNvSpPr/>
          <p:nvPr/>
        </p:nvSpPr>
        <p:spPr>
          <a:xfrm>
            <a:off x="0" y="0"/>
            <a:ext cx="9144000" cy="1029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14" name="Google Shape;214;p39"/>
          <p:cNvPicPr preferRelativeResize="0"/>
          <p:nvPr/>
        </p:nvPicPr>
        <p:blipFill rotWithShape="1">
          <a:blip r:embed="rId2">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body 2 1">
  <p:cSld name="TITLE_AND_BODY_2_1">
    <p:spTree>
      <p:nvGrpSpPr>
        <p:cNvPr id="1" name="Shape 215"/>
        <p:cNvGrpSpPr/>
        <p:nvPr/>
      </p:nvGrpSpPr>
      <p:grpSpPr>
        <a:xfrm>
          <a:off x="0" y="0"/>
          <a:ext cx="0" cy="0"/>
          <a:chOff x="0" y="0"/>
          <a:chExt cx="0" cy="0"/>
        </a:xfrm>
      </p:grpSpPr>
      <p:sp>
        <p:nvSpPr>
          <p:cNvPr id="216" name="Google Shape;216;p40"/>
          <p:cNvSpPr txBox="1">
            <a:spLocks noGrp="1"/>
          </p:cNvSpPr>
          <p:nvPr>
            <p:ph type="title"/>
          </p:nvPr>
        </p:nvSpPr>
        <p:spPr>
          <a:xfrm>
            <a:off x="311700" y="216425"/>
            <a:ext cx="8520600" cy="747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434343"/>
              </a:buClr>
              <a:buSzPts val="4000"/>
              <a:buNone/>
              <a:defRPr>
                <a:solidFill>
                  <a:srgbClr val="434343"/>
                </a:solidFill>
              </a:defRPr>
            </a:lvl1pPr>
            <a:lvl2pPr lvl="1" algn="l">
              <a:lnSpc>
                <a:spcPct val="100000"/>
              </a:lnSpc>
              <a:spcBef>
                <a:spcPts val="0"/>
              </a:spcBef>
              <a:spcAft>
                <a:spcPts val="0"/>
              </a:spcAft>
              <a:buClr>
                <a:srgbClr val="434343"/>
              </a:buClr>
              <a:buSzPts val="2400"/>
              <a:buNone/>
              <a:defRPr>
                <a:solidFill>
                  <a:srgbClr val="434343"/>
                </a:solidFill>
              </a:defRPr>
            </a:lvl2pPr>
            <a:lvl3pPr lvl="2" algn="l">
              <a:lnSpc>
                <a:spcPct val="100000"/>
              </a:lnSpc>
              <a:spcBef>
                <a:spcPts val="0"/>
              </a:spcBef>
              <a:spcAft>
                <a:spcPts val="0"/>
              </a:spcAft>
              <a:buClr>
                <a:srgbClr val="434343"/>
              </a:buClr>
              <a:buSzPts val="2400"/>
              <a:buNone/>
              <a:defRPr>
                <a:solidFill>
                  <a:srgbClr val="434343"/>
                </a:solidFill>
              </a:defRPr>
            </a:lvl3pPr>
            <a:lvl4pPr lvl="3" algn="l">
              <a:lnSpc>
                <a:spcPct val="100000"/>
              </a:lnSpc>
              <a:spcBef>
                <a:spcPts val="0"/>
              </a:spcBef>
              <a:spcAft>
                <a:spcPts val="0"/>
              </a:spcAft>
              <a:buClr>
                <a:srgbClr val="434343"/>
              </a:buClr>
              <a:buSzPts val="2400"/>
              <a:buNone/>
              <a:defRPr>
                <a:solidFill>
                  <a:srgbClr val="434343"/>
                </a:solidFill>
              </a:defRPr>
            </a:lvl4pPr>
            <a:lvl5pPr lvl="4" algn="l">
              <a:lnSpc>
                <a:spcPct val="100000"/>
              </a:lnSpc>
              <a:spcBef>
                <a:spcPts val="0"/>
              </a:spcBef>
              <a:spcAft>
                <a:spcPts val="0"/>
              </a:spcAft>
              <a:buClr>
                <a:srgbClr val="434343"/>
              </a:buClr>
              <a:buSzPts val="2400"/>
              <a:buNone/>
              <a:defRPr>
                <a:solidFill>
                  <a:srgbClr val="434343"/>
                </a:solidFill>
              </a:defRPr>
            </a:lvl5pPr>
            <a:lvl6pPr lvl="5" algn="l">
              <a:lnSpc>
                <a:spcPct val="100000"/>
              </a:lnSpc>
              <a:spcBef>
                <a:spcPts val="0"/>
              </a:spcBef>
              <a:spcAft>
                <a:spcPts val="0"/>
              </a:spcAft>
              <a:buClr>
                <a:srgbClr val="434343"/>
              </a:buClr>
              <a:buSzPts val="2400"/>
              <a:buNone/>
              <a:defRPr>
                <a:solidFill>
                  <a:srgbClr val="434343"/>
                </a:solidFill>
              </a:defRPr>
            </a:lvl6pPr>
            <a:lvl7pPr lvl="6" algn="l">
              <a:lnSpc>
                <a:spcPct val="100000"/>
              </a:lnSpc>
              <a:spcBef>
                <a:spcPts val="0"/>
              </a:spcBef>
              <a:spcAft>
                <a:spcPts val="0"/>
              </a:spcAft>
              <a:buClr>
                <a:srgbClr val="434343"/>
              </a:buClr>
              <a:buSzPts val="2400"/>
              <a:buNone/>
              <a:defRPr>
                <a:solidFill>
                  <a:srgbClr val="434343"/>
                </a:solidFill>
              </a:defRPr>
            </a:lvl7pPr>
            <a:lvl8pPr lvl="7" algn="l">
              <a:lnSpc>
                <a:spcPct val="100000"/>
              </a:lnSpc>
              <a:spcBef>
                <a:spcPts val="0"/>
              </a:spcBef>
              <a:spcAft>
                <a:spcPts val="0"/>
              </a:spcAft>
              <a:buClr>
                <a:srgbClr val="434343"/>
              </a:buClr>
              <a:buSzPts val="2400"/>
              <a:buNone/>
              <a:defRPr>
                <a:solidFill>
                  <a:srgbClr val="434343"/>
                </a:solidFill>
              </a:defRPr>
            </a:lvl8pPr>
            <a:lvl9pPr lvl="8" algn="l">
              <a:lnSpc>
                <a:spcPct val="100000"/>
              </a:lnSpc>
              <a:spcBef>
                <a:spcPts val="0"/>
              </a:spcBef>
              <a:spcAft>
                <a:spcPts val="0"/>
              </a:spcAft>
              <a:buClr>
                <a:srgbClr val="434343"/>
              </a:buClr>
              <a:buSzPts val="2400"/>
              <a:buNone/>
              <a:defRPr>
                <a:solidFill>
                  <a:srgbClr val="434343"/>
                </a:solidFill>
              </a:defRPr>
            </a:lvl9pPr>
          </a:lstStyle>
          <a:p>
            <a:endParaRPr/>
          </a:p>
        </p:txBody>
      </p:sp>
      <p:sp>
        <p:nvSpPr>
          <p:cNvPr id="217" name="Google Shape;217;p40"/>
          <p:cNvSpPr txBox="1">
            <a:spLocks noGrp="1"/>
          </p:cNvSpPr>
          <p:nvPr>
            <p:ph type="body" idx="1"/>
          </p:nvPr>
        </p:nvSpPr>
        <p:spPr>
          <a:xfrm>
            <a:off x="454425" y="1543075"/>
            <a:ext cx="2397000" cy="31200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218" name="Google Shape;218;p4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219" name="Google Shape;219;p40"/>
          <p:cNvSpPr/>
          <p:nvPr/>
        </p:nvSpPr>
        <p:spPr>
          <a:xfrm>
            <a:off x="0" y="0"/>
            <a:ext cx="9144000" cy="1029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20" name="Google Shape;220;p40"/>
          <p:cNvPicPr preferRelativeResize="0"/>
          <p:nvPr/>
        </p:nvPicPr>
        <p:blipFill rotWithShape="1">
          <a:blip r:embed="rId2">
            <a:alphaModFix/>
          </a:blip>
          <a:srcRect/>
          <a:stretch/>
        </p:blipFill>
        <p:spPr>
          <a:xfrm>
            <a:off x="181200" y="4743821"/>
            <a:ext cx="1460651" cy="232425"/>
          </a:xfrm>
          <a:prstGeom prst="rect">
            <a:avLst/>
          </a:prstGeom>
          <a:noFill/>
          <a:ln>
            <a:noFill/>
          </a:ln>
        </p:spPr>
      </p:pic>
      <p:sp>
        <p:nvSpPr>
          <p:cNvPr id="221" name="Google Shape;221;p40"/>
          <p:cNvSpPr txBox="1"/>
          <p:nvPr/>
        </p:nvSpPr>
        <p:spPr>
          <a:xfrm>
            <a:off x="366825" y="1517900"/>
            <a:ext cx="2513400" cy="3145200"/>
          </a:xfrm>
          <a:prstGeom prst="rect">
            <a:avLst/>
          </a:prstGeom>
          <a:noFill/>
          <a:ln w="9525" cap="flat" cmpd="sng">
            <a:solidFill>
              <a:schemeClr val="accent3"/>
            </a:solidFill>
            <a:prstDash val="solid"/>
            <a:round/>
            <a:headEnd type="none" w="sm" len="sm"/>
            <a:tailEnd type="none" w="sm" len="sm"/>
          </a:ln>
        </p:spPr>
        <p:txBody>
          <a:bodyPr spcFirstLastPara="1" wrap="square" lIns="68575" tIns="68575" rIns="68575" bIns="68575" anchor="t"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Century Gothic"/>
              <a:ea typeface="Century Gothic"/>
              <a:cs typeface="Century Gothic"/>
              <a:sym typeface="Century Gothic"/>
            </a:endParaRPr>
          </a:p>
        </p:txBody>
      </p:sp>
      <p:sp>
        <p:nvSpPr>
          <p:cNvPr id="222" name="Google Shape;222;p40"/>
          <p:cNvSpPr txBox="1"/>
          <p:nvPr/>
        </p:nvSpPr>
        <p:spPr>
          <a:xfrm>
            <a:off x="3191760" y="1517900"/>
            <a:ext cx="2484600" cy="3145200"/>
          </a:xfrm>
          <a:prstGeom prst="rect">
            <a:avLst/>
          </a:prstGeom>
          <a:noFill/>
          <a:ln w="9525" cap="flat" cmpd="sng">
            <a:solidFill>
              <a:schemeClr val="accent5"/>
            </a:solidFill>
            <a:prstDash val="solid"/>
            <a:round/>
            <a:headEnd type="none" w="sm" len="sm"/>
            <a:tailEnd type="none" w="sm" len="sm"/>
          </a:ln>
        </p:spPr>
        <p:txBody>
          <a:bodyPr spcFirstLastPara="1" wrap="square" lIns="68575" tIns="68575" rIns="68575" bIns="68575" anchor="t"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Century Gothic"/>
              <a:ea typeface="Century Gothic"/>
              <a:cs typeface="Century Gothic"/>
              <a:sym typeface="Century Gothic"/>
            </a:endParaRPr>
          </a:p>
        </p:txBody>
      </p:sp>
      <p:sp>
        <p:nvSpPr>
          <p:cNvPr id="223" name="Google Shape;223;p40"/>
          <p:cNvSpPr txBox="1"/>
          <p:nvPr/>
        </p:nvSpPr>
        <p:spPr>
          <a:xfrm>
            <a:off x="6016673" y="1517900"/>
            <a:ext cx="2513400" cy="3145200"/>
          </a:xfrm>
          <a:prstGeom prst="rect">
            <a:avLst/>
          </a:prstGeom>
          <a:noFill/>
          <a:ln w="9525" cap="flat" cmpd="sng">
            <a:solidFill>
              <a:schemeClr val="accent4"/>
            </a:solidFill>
            <a:prstDash val="solid"/>
            <a:round/>
            <a:headEnd type="none" w="sm" len="sm"/>
            <a:tailEnd type="none" w="sm" len="sm"/>
          </a:ln>
        </p:spPr>
        <p:txBody>
          <a:bodyPr spcFirstLastPara="1" wrap="square" lIns="68575" tIns="68575" rIns="68575" bIns="68575" anchor="t"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Century Gothic"/>
              <a:ea typeface="Century Gothic"/>
              <a:cs typeface="Century Gothic"/>
              <a:sym typeface="Century Gothic"/>
            </a:endParaRPr>
          </a:p>
        </p:txBody>
      </p:sp>
      <p:sp>
        <p:nvSpPr>
          <p:cNvPr id="224" name="Google Shape;224;p40"/>
          <p:cNvSpPr txBox="1"/>
          <p:nvPr/>
        </p:nvSpPr>
        <p:spPr>
          <a:xfrm>
            <a:off x="382150" y="1006794"/>
            <a:ext cx="2484600" cy="493800"/>
          </a:xfrm>
          <a:prstGeom prst="rect">
            <a:avLst/>
          </a:prstGeom>
          <a:solidFill>
            <a:schemeClr val="accent3"/>
          </a:solidFill>
          <a:ln w="9525" cap="flat" cmpd="sng">
            <a:solidFill>
              <a:schemeClr val="accent3"/>
            </a:solidFill>
            <a:prstDash val="solid"/>
            <a:round/>
            <a:headEnd type="none" w="sm" len="sm"/>
            <a:tailEnd type="none" w="sm" len="sm"/>
          </a:ln>
        </p:spPr>
        <p:txBody>
          <a:bodyPr spcFirstLastPara="1" wrap="square" lIns="68575" tIns="68575" rIns="68575" bIns="68575" anchor="t" anchorCtr="0">
            <a:noAutofit/>
          </a:bodyPr>
          <a:lstStyle/>
          <a:p>
            <a:pPr marL="0" marR="0" lvl="0" indent="0" algn="ctr" rtl="0">
              <a:lnSpc>
                <a:spcPct val="100000"/>
              </a:lnSpc>
              <a:spcBef>
                <a:spcPts val="0"/>
              </a:spcBef>
              <a:spcAft>
                <a:spcPts val="0"/>
              </a:spcAft>
              <a:buClr>
                <a:srgbClr val="000000"/>
              </a:buClr>
              <a:buSzPts val="2000"/>
              <a:buFont typeface="Arial"/>
              <a:buNone/>
            </a:pPr>
            <a:endParaRPr sz="2000" b="0" i="0" u="none" strike="noStrike" cap="none">
              <a:solidFill>
                <a:srgbClr val="FFFFFF"/>
              </a:solidFill>
              <a:latin typeface="Century Gothic"/>
              <a:ea typeface="Century Gothic"/>
              <a:cs typeface="Century Gothic"/>
              <a:sym typeface="Century Gothic"/>
            </a:endParaRPr>
          </a:p>
        </p:txBody>
      </p:sp>
      <p:sp>
        <p:nvSpPr>
          <p:cNvPr id="225" name="Google Shape;225;p40"/>
          <p:cNvSpPr txBox="1"/>
          <p:nvPr/>
        </p:nvSpPr>
        <p:spPr>
          <a:xfrm>
            <a:off x="3195069" y="1006794"/>
            <a:ext cx="2487300" cy="493800"/>
          </a:xfrm>
          <a:prstGeom prst="rect">
            <a:avLst/>
          </a:prstGeom>
          <a:solidFill>
            <a:schemeClr val="accent5"/>
          </a:solidFill>
          <a:ln w="9525" cap="flat" cmpd="sng">
            <a:solidFill>
              <a:schemeClr val="accent5"/>
            </a:solidFill>
            <a:prstDash val="solid"/>
            <a:round/>
            <a:headEnd type="none" w="sm" len="sm"/>
            <a:tailEnd type="none" w="sm" len="sm"/>
          </a:ln>
        </p:spPr>
        <p:txBody>
          <a:bodyPr spcFirstLastPara="1" wrap="square" lIns="68575" tIns="68575" rIns="68575" bIns="68575" anchor="t" anchorCtr="0">
            <a:noAutofit/>
          </a:bodyPr>
          <a:lstStyle/>
          <a:p>
            <a:pPr marL="0" marR="0" lvl="0" indent="0" algn="ctr" rtl="0">
              <a:lnSpc>
                <a:spcPct val="100000"/>
              </a:lnSpc>
              <a:spcBef>
                <a:spcPts val="0"/>
              </a:spcBef>
              <a:spcAft>
                <a:spcPts val="0"/>
              </a:spcAft>
              <a:buClr>
                <a:srgbClr val="000000"/>
              </a:buClr>
              <a:buSzPts val="2000"/>
              <a:buFont typeface="Arial"/>
              <a:buNone/>
            </a:pPr>
            <a:endParaRPr sz="2000" b="0" i="0" u="none" strike="noStrike" cap="none">
              <a:solidFill>
                <a:srgbClr val="FFFFFF"/>
              </a:solidFill>
              <a:latin typeface="Century Gothic"/>
              <a:ea typeface="Century Gothic"/>
              <a:cs typeface="Century Gothic"/>
              <a:sym typeface="Century Gothic"/>
            </a:endParaRPr>
          </a:p>
        </p:txBody>
      </p:sp>
      <p:sp>
        <p:nvSpPr>
          <p:cNvPr id="226" name="Google Shape;226;p40"/>
          <p:cNvSpPr txBox="1"/>
          <p:nvPr/>
        </p:nvSpPr>
        <p:spPr>
          <a:xfrm>
            <a:off x="6031075" y="1006775"/>
            <a:ext cx="2484600" cy="493800"/>
          </a:xfrm>
          <a:prstGeom prst="rect">
            <a:avLst/>
          </a:prstGeom>
          <a:solidFill>
            <a:schemeClr val="accent4"/>
          </a:solidFill>
          <a:ln w="9525" cap="flat" cmpd="sng">
            <a:solidFill>
              <a:schemeClr val="accent4"/>
            </a:solidFill>
            <a:prstDash val="solid"/>
            <a:round/>
            <a:headEnd type="none" w="sm" len="sm"/>
            <a:tailEnd type="none" w="sm" len="sm"/>
          </a:ln>
        </p:spPr>
        <p:txBody>
          <a:bodyPr spcFirstLastPara="1" wrap="square" lIns="68575" tIns="68575" rIns="68575" bIns="68575" anchor="t" anchorCtr="0">
            <a:noAutofit/>
          </a:bodyPr>
          <a:lstStyle/>
          <a:p>
            <a:pPr marL="0" marR="0" lvl="0" indent="0" algn="ctr" rtl="0">
              <a:lnSpc>
                <a:spcPct val="100000"/>
              </a:lnSpc>
              <a:spcBef>
                <a:spcPts val="0"/>
              </a:spcBef>
              <a:spcAft>
                <a:spcPts val="0"/>
              </a:spcAft>
              <a:buClr>
                <a:srgbClr val="000000"/>
              </a:buClr>
              <a:buSzPts val="2000"/>
              <a:buFont typeface="Arial"/>
              <a:buNone/>
            </a:pPr>
            <a:endParaRPr sz="2000" b="0" i="0" u="none" strike="noStrike" cap="none">
              <a:solidFill>
                <a:srgbClr val="FFFFFF"/>
              </a:solidFill>
              <a:latin typeface="Century Gothic"/>
              <a:ea typeface="Century Gothic"/>
              <a:cs typeface="Century Gothic"/>
              <a:sym typeface="Century Gothic"/>
            </a:endParaRPr>
          </a:p>
        </p:txBody>
      </p:sp>
      <p:sp>
        <p:nvSpPr>
          <p:cNvPr id="227" name="Google Shape;227;p40"/>
          <p:cNvSpPr txBox="1">
            <a:spLocks noGrp="1"/>
          </p:cNvSpPr>
          <p:nvPr>
            <p:ph type="body" idx="2"/>
          </p:nvPr>
        </p:nvSpPr>
        <p:spPr>
          <a:xfrm>
            <a:off x="3235550" y="1543075"/>
            <a:ext cx="2397000" cy="31200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228" name="Google Shape;228;p40"/>
          <p:cNvSpPr txBox="1">
            <a:spLocks noGrp="1"/>
          </p:cNvSpPr>
          <p:nvPr>
            <p:ph type="body" idx="3"/>
          </p:nvPr>
        </p:nvSpPr>
        <p:spPr>
          <a:xfrm>
            <a:off x="6074875" y="1543025"/>
            <a:ext cx="2397000" cy="31200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229" name="Google Shape;229;p40"/>
          <p:cNvSpPr txBox="1">
            <a:spLocks noGrp="1"/>
          </p:cNvSpPr>
          <p:nvPr>
            <p:ph type="title" idx="4"/>
          </p:nvPr>
        </p:nvSpPr>
        <p:spPr>
          <a:xfrm>
            <a:off x="454425" y="1056900"/>
            <a:ext cx="2333700" cy="393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FFFFFF"/>
              </a:buClr>
              <a:buSzPts val="1900"/>
              <a:buNone/>
              <a:defRPr sz="1900">
                <a:solidFill>
                  <a:srgbClr val="FFFFFF"/>
                </a:solidFill>
              </a:defRPr>
            </a:lvl1pPr>
            <a:lvl2pPr lvl="1" algn="l">
              <a:lnSpc>
                <a:spcPct val="100000"/>
              </a:lnSpc>
              <a:spcBef>
                <a:spcPts val="0"/>
              </a:spcBef>
              <a:spcAft>
                <a:spcPts val="0"/>
              </a:spcAft>
              <a:buClr>
                <a:srgbClr val="434343"/>
              </a:buClr>
              <a:buSzPts val="2400"/>
              <a:buNone/>
              <a:defRPr>
                <a:solidFill>
                  <a:srgbClr val="434343"/>
                </a:solidFill>
              </a:defRPr>
            </a:lvl2pPr>
            <a:lvl3pPr lvl="2" algn="l">
              <a:lnSpc>
                <a:spcPct val="100000"/>
              </a:lnSpc>
              <a:spcBef>
                <a:spcPts val="0"/>
              </a:spcBef>
              <a:spcAft>
                <a:spcPts val="0"/>
              </a:spcAft>
              <a:buClr>
                <a:srgbClr val="434343"/>
              </a:buClr>
              <a:buSzPts val="2400"/>
              <a:buNone/>
              <a:defRPr>
                <a:solidFill>
                  <a:srgbClr val="434343"/>
                </a:solidFill>
              </a:defRPr>
            </a:lvl3pPr>
            <a:lvl4pPr lvl="3" algn="l">
              <a:lnSpc>
                <a:spcPct val="100000"/>
              </a:lnSpc>
              <a:spcBef>
                <a:spcPts val="0"/>
              </a:spcBef>
              <a:spcAft>
                <a:spcPts val="0"/>
              </a:spcAft>
              <a:buClr>
                <a:srgbClr val="434343"/>
              </a:buClr>
              <a:buSzPts val="2400"/>
              <a:buNone/>
              <a:defRPr>
                <a:solidFill>
                  <a:srgbClr val="434343"/>
                </a:solidFill>
              </a:defRPr>
            </a:lvl4pPr>
            <a:lvl5pPr lvl="4" algn="l">
              <a:lnSpc>
                <a:spcPct val="100000"/>
              </a:lnSpc>
              <a:spcBef>
                <a:spcPts val="0"/>
              </a:spcBef>
              <a:spcAft>
                <a:spcPts val="0"/>
              </a:spcAft>
              <a:buClr>
                <a:srgbClr val="434343"/>
              </a:buClr>
              <a:buSzPts val="2400"/>
              <a:buNone/>
              <a:defRPr>
                <a:solidFill>
                  <a:srgbClr val="434343"/>
                </a:solidFill>
              </a:defRPr>
            </a:lvl5pPr>
            <a:lvl6pPr lvl="5" algn="l">
              <a:lnSpc>
                <a:spcPct val="100000"/>
              </a:lnSpc>
              <a:spcBef>
                <a:spcPts val="0"/>
              </a:spcBef>
              <a:spcAft>
                <a:spcPts val="0"/>
              </a:spcAft>
              <a:buClr>
                <a:srgbClr val="434343"/>
              </a:buClr>
              <a:buSzPts val="2400"/>
              <a:buNone/>
              <a:defRPr>
                <a:solidFill>
                  <a:srgbClr val="434343"/>
                </a:solidFill>
              </a:defRPr>
            </a:lvl6pPr>
            <a:lvl7pPr lvl="6" algn="l">
              <a:lnSpc>
                <a:spcPct val="100000"/>
              </a:lnSpc>
              <a:spcBef>
                <a:spcPts val="0"/>
              </a:spcBef>
              <a:spcAft>
                <a:spcPts val="0"/>
              </a:spcAft>
              <a:buClr>
                <a:srgbClr val="434343"/>
              </a:buClr>
              <a:buSzPts val="2400"/>
              <a:buNone/>
              <a:defRPr>
                <a:solidFill>
                  <a:srgbClr val="434343"/>
                </a:solidFill>
              </a:defRPr>
            </a:lvl7pPr>
            <a:lvl8pPr lvl="7" algn="l">
              <a:lnSpc>
                <a:spcPct val="100000"/>
              </a:lnSpc>
              <a:spcBef>
                <a:spcPts val="0"/>
              </a:spcBef>
              <a:spcAft>
                <a:spcPts val="0"/>
              </a:spcAft>
              <a:buClr>
                <a:srgbClr val="434343"/>
              </a:buClr>
              <a:buSzPts val="2400"/>
              <a:buNone/>
              <a:defRPr>
                <a:solidFill>
                  <a:srgbClr val="434343"/>
                </a:solidFill>
              </a:defRPr>
            </a:lvl8pPr>
            <a:lvl9pPr lvl="8" algn="l">
              <a:lnSpc>
                <a:spcPct val="100000"/>
              </a:lnSpc>
              <a:spcBef>
                <a:spcPts val="0"/>
              </a:spcBef>
              <a:spcAft>
                <a:spcPts val="0"/>
              </a:spcAft>
              <a:buClr>
                <a:srgbClr val="434343"/>
              </a:buClr>
              <a:buSzPts val="2400"/>
              <a:buNone/>
              <a:defRPr>
                <a:solidFill>
                  <a:srgbClr val="434343"/>
                </a:solidFill>
              </a:defRPr>
            </a:lvl9pPr>
          </a:lstStyle>
          <a:p>
            <a:endParaRPr/>
          </a:p>
        </p:txBody>
      </p:sp>
      <p:sp>
        <p:nvSpPr>
          <p:cNvPr id="230" name="Google Shape;230;p40"/>
          <p:cNvSpPr txBox="1">
            <a:spLocks noGrp="1"/>
          </p:cNvSpPr>
          <p:nvPr>
            <p:ph type="title" idx="5"/>
          </p:nvPr>
        </p:nvSpPr>
        <p:spPr>
          <a:xfrm>
            <a:off x="3282063" y="1056900"/>
            <a:ext cx="2333700" cy="393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FFFFFF"/>
              </a:buClr>
              <a:buSzPts val="1900"/>
              <a:buNone/>
              <a:defRPr sz="1900">
                <a:solidFill>
                  <a:srgbClr val="FFFFFF"/>
                </a:solidFill>
              </a:defRPr>
            </a:lvl1pPr>
            <a:lvl2pPr lvl="1" algn="l">
              <a:lnSpc>
                <a:spcPct val="100000"/>
              </a:lnSpc>
              <a:spcBef>
                <a:spcPts val="0"/>
              </a:spcBef>
              <a:spcAft>
                <a:spcPts val="0"/>
              </a:spcAft>
              <a:buClr>
                <a:srgbClr val="434343"/>
              </a:buClr>
              <a:buSzPts val="2400"/>
              <a:buNone/>
              <a:defRPr>
                <a:solidFill>
                  <a:srgbClr val="434343"/>
                </a:solidFill>
              </a:defRPr>
            </a:lvl2pPr>
            <a:lvl3pPr lvl="2" algn="l">
              <a:lnSpc>
                <a:spcPct val="100000"/>
              </a:lnSpc>
              <a:spcBef>
                <a:spcPts val="0"/>
              </a:spcBef>
              <a:spcAft>
                <a:spcPts val="0"/>
              </a:spcAft>
              <a:buClr>
                <a:srgbClr val="434343"/>
              </a:buClr>
              <a:buSzPts val="2400"/>
              <a:buNone/>
              <a:defRPr>
                <a:solidFill>
                  <a:srgbClr val="434343"/>
                </a:solidFill>
              </a:defRPr>
            </a:lvl3pPr>
            <a:lvl4pPr lvl="3" algn="l">
              <a:lnSpc>
                <a:spcPct val="100000"/>
              </a:lnSpc>
              <a:spcBef>
                <a:spcPts val="0"/>
              </a:spcBef>
              <a:spcAft>
                <a:spcPts val="0"/>
              </a:spcAft>
              <a:buClr>
                <a:srgbClr val="434343"/>
              </a:buClr>
              <a:buSzPts val="2400"/>
              <a:buNone/>
              <a:defRPr>
                <a:solidFill>
                  <a:srgbClr val="434343"/>
                </a:solidFill>
              </a:defRPr>
            </a:lvl4pPr>
            <a:lvl5pPr lvl="4" algn="l">
              <a:lnSpc>
                <a:spcPct val="100000"/>
              </a:lnSpc>
              <a:spcBef>
                <a:spcPts val="0"/>
              </a:spcBef>
              <a:spcAft>
                <a:spcPts val="0"/>
              </a:spcAft>
              <a:buClr>
                <a:srgbClr val="434343"/>
              </a:buClr>
              <a:buSzPts val="2400"/>
              <a:buNone/>
              <a:defRPr>
                <a:solidFill>
                  <a:srgbClr val="434343"/>
                </a:solidFill>
              </a:defRPr>
            </a:lvl5pPr>
            <a:lvl6pPr lvl="5" algn="l">
              <a:lnSpc>
                <a:spcPct val="100000"/>
              </a:lnSpc>
              <a:spcBef>
                <a:spcPts val="0"/>
              </a:spcBef>
              <a:spcAft>
                <a:spcPts val="0"/>
              </a:spcAft>
              <a:buClr>
                <a:srgbClr val="434343"/>
              </a:buClr>
              <a:buSzPts val="2400"/>
              <a:buNone/>
              <a:defRPr>
                <a:solidFill>
                  <a:srgbClr val="434343"/>
                </a:solidFill>
              </a:defRPr>
            </a:lvl6pPr>
            <a:lvl7pPr lvl="6" algn="l">
              <a:lnSpc>
                <a:spcPct val="100000"/>
              </a:lnSpc>
              <a:spcBef>
                <a:spcPts val="0"/>
              </a:spcBef>
              <a:spcAft>
                <a:spcPts val="0"/>
              </a:spcAft>
              <a:buClr>
                <a:srgbClr val="434343"/>
              </a:buClr>
              <a:buSzPts val="2400"/>
              <a:buNone/>
              <a:defRPr>
                <a:solidFill>
                  <a:srgbClr val="434343"/>
                </a:solidFill>
              </a:defRPr>
            </a:lvl7pPr>
            <a:lvl8pPr lvl="7" algn="l">
              <a:lnSpc>
                <a:spcPct val="100000"/>
              </a:lnSpc>
              <a:spcBef>
                <a:spcPts val="0"/>
              </a:spcBef>
              <a:spcAft>
                <a:spcPts val="0"/>
              </a:spcAft>
              <a:buClr>
                <a:srgbClr val="434343"/>
              </a:buClr>
              <a:buSzPts val="2400"/>
              <a:buNone/>
              <a:defRPr>
                <a:solidFill>
                  <a:srgbClr val="434343"/>
                </a:solidFill>
              </a:defRPr>
            </a:lvl8pPr>
            <a:lvl9pPr lvl="8" algn="l">
              <a:lnSpc>
                <a:spcPct val="100000"/>
              </a:lnSpc>
              <a:spcBef>
                <a:spcPts val="0"/>
              </a:spcBef>
              <a:spcAft>
                <a:spcPts val="0"/>
              </a:spcAft>
              <a:buClr>
                <a:srgbClr val="434343"/>
              </a:buClr>
              <a:buSzPts val="2400"/>
              <a:buNone/>
              <a:defRPr>
                <a:solidFill>
                  <a:srgbClr val="434343"/>
                </a:solidFill>
              </a:defRPr>
            </a:lvl9pPr>
          </a:lstStyle>
          <a:p>
            <a:endParaRPr/>
          </a:p>
        </p:txBody>
      </p:sp>
      <p:sp>
        <p:nvSpPr>
          <p:cNvPr id="231" name="Google Shape;231;p40"/>
          <p:cNvSpPr txBox="1">
            <a:spLocks noGrp="1"/>
          </p:cNvSpPr>
          <p:nvPr>
            <p:ph type="title" idx="6"/>
          </p:nvPr>
        </p:nvSpPr>
        <p:spPr>
          <a:xfrm>
            <a:off x="6089325" y="1056875"/>
            <a:ext cx="2333700" cy="393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FFFFFF"/>
              </a:buClr>
              <a:buSzPts val="1900"/>
              <a:buNone/>
              <a:defRPr sz="1900">
                <a:solidFill>
                  <a:srgbClr val="FFFFFF"/>
                </a:solidFill>
              </a:defRPr>
            </a:lvl1pPr>
            <a:lvl2pPr lvl="1" algn="l">
              <a:lnSpc>
                <a:spcPct val="100000"/>
              </a:lnSpc>
              <a:spcBef>
                <a:spcPts val="0"/>
              </a:spcBef>
              <a:spcAft>
                <a:spcPts val="0"/>
              </a:spcAft>
              <a:buClr>
                <a:srgbClr val="434343"/>
              </a:buClr>
              <a:buSzPts val="2400"/>
              <a:buNone/>
              <a:defRPr>
                <a:solidFill>
                  <a:srgbClr val="434343"/>
                </a:solidFill>
              </a:defRPr>
            </a:lvl2pPr>
            <a:lvl3pPr lvl="2" algn="l">
              <a:lnSpc>
                <a:spcPct val="100000"/>
              </a:lnSpc>
              <a:spcBef>
                <a:spcPts val="0"/>
              </a:spcBef>
              <a:spcAft>
                <a:spcPts val="0"/>
              </a:spcAft>
              <a:buClr>
                <a:srgbClr val="434343"/>
              </a:buClr>
              <a:buSzPts val="2400"/>
              <a:buNone/>
              <a:defRPr>
                <a:solidFill>
                  <a:srgbClr val="434343"/>
                </a:solidFill>
              </a:defRPr>
            </a:lvl3pPr>
            <a:lvl4pPr lvl="3" algn="l">
              <a:lnSpc>
                <a:spcPct val="100000"/>
              </a:lnSpc>
              <a:spcBef>
                <a:spcPts val="0"/>
              </a:spcBef>
              <a:spcAft>
                <a:spcPts val="0"/>
              </a:spcAft>
              <a:buClr>
                <a:srgbClr val="434343"/>
              </a:buClr>
              <a:buSzPts val="2400"/>
              <a:buNone/>
              <a:defRPr>
                <a:solidFill>
                  <a:srgbClr val="434343"/>
                </a:solidFill>
              </a:defRPr>
            </a:lvl4pPr>
            <a:lvl5pPr lvl="4" algn="l">
              <a:lnSpc>
                <a:spcPct val="100000"/>
              </a:lnSpc>
              <a:spcBef>
                <a:spcPts val="0"/>
              </a:spcBef>
              <a:spcAft>
                <a:spcPts val="0"/>
              </a:spcAft>
              <a:buClr>
                <a:srgbClr val="434343"/>
              </a:buClr>
              <a:buSzPts val="2400"/>
              <a:buNone/>
              <a:defRPr>
                <a:solidFill>
                  <a:srgbClr val="434343"/>
                </a:solidFill>
              </a:defRPr>
            </a:lvl5pPr>
            <a:lvl6pPr lvl="5" algn="l">
              <a:lnSpc>
                <a:spcPct val="100000"/>
              </a:lnSpc>
              <a:spcBef>
                <a:spcPts val="0"/>
              </a:spcBef>
              <a:spcAft>
                <a:spcPts val="0"/>
              </a:spcAft>
              <a:buClr>
                <a:srgbClr val="434343"/>
              </a:buClr>
              <a:buSzPts val="2400"/>
              <a:buNone/>
              <a:defRPr>
                <a:solidFill>
                  <a:srgbClr val="434343"/>
                </a:solidFill>
              </a:defRPr>
            </a:lvl6pPr>
            <a:lvl7pPr lvl="6" algn="l">
              <a:lnSpc>
                <a:spcPct val="100000"/>
              </a:lnSpc>
              <a:spcBef>
                <a:spcPts val="0"/>
              </a:spcBef>
              <a:spcAft>
                <a:spcPts val="0"/>
              </a:spcAft>
              <a:buClr>
                <a:srgbClr val="434343"/>
              </a:buClr>
              <a:buSzPts val="2400"/>
              <a:buNone/>
              <a:defRPr>
                <a:solidFill>
                  <a:srgbClr val="434343"/>
                </a:solidFill>
              </a:defRPr>
            </a:lvl7pPr>
            <a:lvl8pPr lvl="7" algn="l">
              <a:lnSpc>
                <a:spcPct val="100000"/>
              </a:lnSpc>
              <a:spcBef>
                <a:spcPts val="0"/>
              </a:spcBef>
              <a:spcAft>
                <a:spcPts val="0"/>
              </a:spcAft>
              <a:buClr>
                <a:srgbClr val="434343"/>
              </a:buClr>
              <a:buSzPts val="2400"/>
              <a:buNone/>
              <a:defRPr>
                <a:solidFill>
                  <a:srgbClr val="434343"/>
                </a:solidFill>
              </a:defRPr>
            </a:lvl8pPr>
            <a:lvl9pPr lvl="8" algn="l">
              <a:lnSpc>
                <a:spcPct val="100000"/>
              </a:lnSpc>
              <a:spcBef>
                <a:spcPts val="0"/>
              </a:spcBef>
              <a:spcAft>
                <a:spcPts val="0"/>
              </a:spcAft>
              <a:buClr>
                <a:srgbClr val="434343"/>
              </a:buClr>
              <a:buSzPts val="2400"/>
              <a:buNone/>
              <a:defRPr>
                <a:solidFill>
                  <a:srgbClr val="434343"/>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Light">
  <p:cSld name="SECTION_HEADER_1">
    <p:bg>
      <p:bgPr>
        <a:solidFill>
          <a:srgbClr val="FFFFFF"/>
        </a:solidFill>
        <a:effectLst/>
      </p:bgPr>
    </p:bg>
    <p:spTree>
      <p:nvGrpSpPr>
        <p:cNvPr id="1" name="Shape 25"/>
        <p:cNvGrpSpPr/>
        <p:nvPr/>
      </p:nvGrpSpPr>
      <p:grpSpPr>
        <a:xfrm>
          <a:off x="0" y="0"/>
          <a:ext cx="0" cy="0"/>
          <a:chOff x="0" y="0"/>
          <a:chExt cx="0" cy="0"/>
        </a:xfrm>
      </p:grpSpPr>
      <p:sp>
        <p:nvSpPr>
          <p:cNvPr id="26" name="Google Shape;26;p5"/>
          <p:cNvSpPr txBox="1">
            <a:spLocks noGrp="1"/>
          </p:cNvSpPr>
          <p:nvPr>
            <p:ph type="title"/>
          </p:nvPr>
        </p:nvSpPr>
        <p:spPr>
          <a:xfrm>
            <a:off x="259800" y="900125"/>
            <a:ext cx="8624400" cy="26403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434343"/>
              </a:buClr>
              <a:buSzPts val="3600"/>
              <a:buFont typeface="Open Sans"/>
              <a:buNone/>
              <a:defRPr sz="3600">
                <a:solidFill>
                  <a:srgbClr val="434343"/>
                </a:solidFill>
                <a:latin typeface="Open Sans"/>
                <a:ea typeface="Open Sans"/>
                <a:cs typeface="Open Sans"/>
                <a:sym typeface="Open Sans"/>
              </a:defRPr>
            </a:lvl1pPr>
            <a:lvl2pPr lvl="1" algn="ctr">
              <a:lnSpc>
                <a:spcPct val="100000"/>
              </a:lnSpc>
              <a:spcBef>
                <a:spcPts val="0"/>
              </a:spcBef>
              <a:spcAft>
                <a:spcPts val="0"/>
              </a:spcAft>
              <a:buClr>
                <a:srgbClr val="434343"/>
              </a:buClr>
              <a:buSzPts val="3600"/>
              <a:buNone/>
              <a:defRPr sz="3600">
                <a:solidFill>
                  <a:srgbClr val="434343"/>
                </a:solidFill>
              </a:defRPr>
            </a:lvl2pPr>
            <a:lvl3pPr lvl="2" algn="ctr">
              <a:lnSpc>
                <a:spcPct val="100000"/>
              </a:lnSpc>
              <a:spcBef>
                <a:spcPts val="0"/>
              </a:spcBef>
              <a:spcAft>
                <a:spcPts val="0"/>
              </a:spcAft>
              <a:buClr>
                <a:srgbClr val="434343"/>
              </a:buClr>
              <a:buSzPts val="3600"/>
              <a:buNone/>
              <a:defRPr sz="3600">
                <a:solidFill>
                  <a:srgbClr val="434343"/>
                </a:solidFill>
              </a:defRPr>
            </a:lvl3pPr>
            <a:lvl4pPr lvl="3" algn="ctr">
              <a:lnSpc>
                <a:spcPct val="100000"/>
              </a:lnSpc>
              <a:spcBef>
                <a:spcPts val="0"/>
              </a:spcBef>
              <a:spcAft>
                <a:spcPts val="0"/>
              </a:spcAft>
              <a:buClr>
                <a:srgbClr val="434343"/>
              </a:buClr>
              <a:buSzPts val="3600"/>
              <a:buNone/>
              <a:defRPr sz="3600">
                <a:solidFill>
                  <a:srgbClr val="434343"/>
                </a:solidFill>
              </a:defRPr>
            </a:lvl4pPr>
            <a:lvl5pPr lvl="4" algn="ctr">
              <a:lnSpc>
                <a:spcPct val="100000"/>
              </a:lnSpc>
              <a:spcBef>
                <a:spcPts val="0"/>
              </a:spcBef>
              <a:spcAft>
                <a:spcPts val="0"/>
              </a:spcAft>
              <a:buClr>
                <a:srgbClr val="434343"/>
              </a:buClr>
              <a:buSzPts val="3600"/>
              <a:buNone/>
              <a:defRPr sz="3600">
                <a:solidFill>
                  <a:srgbClr val="434343"/>
                </a:solidFill>
              </a:defRPr>
            </a:lvl5pPr>
            <a:lvl6pPr lvl="5" algn="ctr">
              <a:lnSpc>
                <a:spcPct val="100000"/>
              </a:lnSpc>
              <a:spcBef>
                <a:spcPts val="0"/>
              </a:spcBef>
              <a:spcAft>
                <a:spcPts val="0"/>
              </a:spcAft>
              <a:buClr>
                <a:srgbClr val="434343"/>
              </a:buClr>
              <a:buSzPts val="3600"/>
              <a:buNone/>
              <a:defRPr sz="3600">
                <a:solidFill>
                  <a:srgbClr val="434343"/>
                </a:solidFill>
              </a:defRPr>
            </a:lvl6pPr>
            <a:lvl7pPr lvl="6" algn="ctr">
              <a:lnSpc>
                <a:spcPct val="100000"/>
              </a:lnSpc>
              <a:spcBef>
                <a:spcPts val="0"/>
              </a:spcBef>
              <a:spcAft>
                <a:spcPts val="0"/>
              </a:spcAft>
              <a:buClr>
                <a:srgbClr val="434343"/>
              </a:buClr>
              <a:buSzPts val="3600"/>
              <a:buNone/>
              <a:defRPr sz="3600">
                <a:solidFill>
                  <a:srgbClr val="434343"/>
                </a:solidFill>
              </a:defRPr>
            </a:lvl7pPr>
            <a:lvl8pPr lvl="7" algn="ctr">
              <a:lnSpc>
                <a:spcPct val="100000"/>
              </a:lnSpc>
              <a:spcBef>
                <a:spcPts val="0"/>
              </a:spcBef>
              <a:spcAft>
                <a:spcPts val="0"/>
              </a:spcAft>
              <a:buClr>
                <a:srgbClr val="434343"/>
              </a:buClr>
              <a:buSzPts val="3600"/>
              <a:buNone/>
              <a:defRPr sz="3600">
                <a:solidFill>
                  <a:srgbClr val="434343"/>
                </a:solidFill>
              </a:defRPr>
            </a:lvl8pPr>
            <a:lvl9pPr lvl="8" algn="ctr">
              <a:lnSpc>
                <a:spcPct val="100000"/>
              </a:lnSpc>
              <a:spcBef>
                <a:spcPts val="0"/>
              </a:spcBef>
              <a:spcAft>
                <a:spcPts val="0"/>
              </a:spcAft>
              <a:buClr>
                <a:srgbClr val="434343"/>
              </a:buClr>
              <a:buSzPts val="3600"/>
              <a:buNone/>
              <a:defRPr sz="3600">
                <a:solidFill>
                  <a:srgbClr val="434343"/>
                </a:solidFill>
              </a:defRPr>
            </a:lvl9pPr>
          </a:lstStyle>
          <a:p>
            <a:endParaRPr/>
          </a:p>
        </p:txBody>
      </p:sp>
      <p:pic>
        <p:nvPicPr>
          <p:cNvPr id="27" name="Google Shape;27;p5"/>
          <p:cNvPicPr preferRelativeResize="0"/>
          <p:nvPr/>
        </p:nvPicPr>
        <p:blipFill rotWithShape="1">
          <a:blip r:embed="rId2">
            <a:alphaModFix/>
          </a:blip>
          <a:srcRect/>
          <a:stretch/>
        </p:blipFill>
        <p:spPr>
          <a:xfrm>
            <a:off x="3841675" y="4268271"/>
            <a:ext cx="1460651" cy="232425"/>
          </a:xfrm>
          <a:prstGeom prst="rect">
            <a:avLst/>
          </a:prstGeom>
          <a:noFill/>
          <a:ln>
            <a:noFill/>
          </a:ln>
        </p:spPr>
      </p:pic>
      <p:sp>
        <p:nvSpPr>
          <p:cNvPr id="28" name="Google Shape;28;p5"/>
          <p:cNvSpPr txBox="1">
            <a:spLocks noGrp="1"/>
          </p:cNvSpPr>
          <p:nvPr>
            <p:ph type="sldNum" idx="12"/>
          </p:nvPr>
        </p:nvSpPr>
        <p:spPr>
          <a:xfrm>
            <a:off x="8463883" y="4635442"/>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cxnSp>
        <p:nvCxnSpPr>
          <p:cNvPr id="29" name="Google Shape;29;p5"/>
          <p:cNvCxnSpPr/>
          <p:nvPr/>
        </p:nvCxnSpPr>
        <p:spPr>
          <a:xfrm rot="10800000" flipH="1">
            <a:off x="2553150" y="4079450"/>
            <a:ext cx="4037700" cy="8700"/>
          </a:xfrm>
          <a:prstGeom prst="straightConnector1">
            <a:avLst/>
          </a:prstGeom>
          <a:noFill/>
          <a:ln w="9525" cap="flat" cmpd="sng">
            <a:solidFill>
              <a:srgbClr val="FFC72C"/>
            </a:solidFill>
            <a:prstDash val="solid"/>
            <a:round/>
            <a:headEnd type="none" w="sm" len="sm"/>
            <a:tailEnd type="none" w="sm" len="sm"/>
          </a:ln>
        </p:spPr>
      </p:cxnSp>
      <p:sp>
        <p:nvSpPr>
          <p:cNvPr id="30" name="Google Shape;30;p5"/>
          <p:cNvSpPr/>
          <p:nvPr/>
        </p:nvSpPr>
        <p:spPr>
          <a:xfrm>
            <a:off x="0" y="0"/>
            <a:ext cx="9144000" cy="1029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body 2 1 1">
  <p:cSld name="TITLE_AND_BODY_2_1_1">
    <p:spTree>
      <p:nvGrpSpPr>
        <p:cNvPr id="1" name="Shape 232"/>
        <p:cNvGrpSpPr/>
        <p:nvPr/>
      </p:nvGrpSpPr>
      <p:grpSpPr>
        <a:xfrm>
          <a:off x="0" y="0"/>
          <a:ext cx="0" cy="0"/>
          <a:chOff x="0" y="0"/>
          <a:chExt cx="0" cy="0"/>
        </a:xfrm>
      </p:grpSpPr>
      <p:sp>
        <p:nvSpPr>
          <p:cNvPr id="233" name="Google Shape;233;p41"/>
          <p:cNvSpPr txBox="1">
            <a:spLocks noGrp="1"/>
          </p:cNvSpPr>
          <p:nvPr>
            <p:ph type="title"/>
          </p:nvPr>
        </p:nvSpPr>
        <p:spPr>
          <a:xfrm>
            <a:off x="311700" y="216425"/>
            <a:ext cx="8520600" cy="747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434343"/>
              </a:buClr>
              <a:buSzPts val="4000"/>
              <a:buNone/>
              <a:defRPr>
                <a:solidFill>
                  <a:srgbClr val="434343"/>
                </a:solidFill>
              </a:defRPr>
            </a:lvl1pPr>
            <a:lvl2pPr lvl="1" algn="l">
              <a:lnSpc>
                <a:spcPct val="100000"/>
              </a:lnSpc>
              <a:spcBef>
                <a:spcPts val="0"/>
              </a:spcBef>
              <a:spcAft>
                <a:spcPts val="0"/>
              </a:spcAft>
              <a:buClr>
                <a:srgbClr val="434343"/>
              </a:buClr>
              <a:buSzPts val="2400"/>
              <a:buNone/>
              <a:defRPr>
                <a:solidFill>
                  <a:srgbClr val="434343"/>
                </a:solidFill>
              </a:defRPr>
            </a:lvl2pPr>
            <a:lvl3pPr lvl="2" algn="l">
              <a:lnSpc>
                <a:spcPct val="100000"/>
              </a:lnSpc>
              <a:spcBef>
                <a:spcPts val="0"/>
              </a:spcBef>
              <a:spcAft>
                <a:spcPts val="0"/>
              </a:spcAft>
              <a:buClr>
                <a:srgbClr val="434343"/>
              </a:buClr>
              <a:buSzPts val="2400"/>
              <a:buNone/>
              <a:defRPr>
                <a:solidFill>
                  <a:srgbClr val="434343"/>
                </a:solidFill>
              </a:defRPr>
            </a:lvl3pPr>
            <a:lvl4pPr lvl="3" algn="l">
              <a:lnSpc>
                <a:spcPct val="100000"/>
              </a:lnSpc>
              <a:spcBef>
                <a:spcPts val="0"/>
              </a:spcBef>
              <a:spcAft>
                <a:spcPts val="0"/>
              </a:spcAft>
              <a:buClr>
                <a:srgbClr val="434343"/>
              </a:buClr>
              <a:buSzPts val="2400"/>
              <a:buNone/>
              <a:defRPr>
                <a:solidFill>
                  <a:srgbClr val="434343"/>
                </a:solidFill>
              </a:defRPr>
            </a:lvl4pPr>
            <a:lvl5pPr lvl="4" algn="l">
              <a:lnSpc>
                <a:spcPct val="100000"/>
              </a:lnSpc>
              <a:spcBef>
                <a:spcPts val="0"/>
              </a:spcBef>
              <a:spcAft>
                <a:spcPts val="0"/>
              </a:spcAft>
              <a:buClr>
                <a:srgbClr val="434343"/>
              </a:buClr>
              <a:buSzPts val="2400"/>
              <a:buNone/>
              <a:defRPr>
                <a:solidFill>
                  <a:srgbClr val="434343"/>
                </a:solidFill>
              </a:defRPr>
            </a:lvl5pPr>
            <a:lvl6pPr lvl="5" algn="l">
              <a:lnSpc>
                <a:spcPct val="100000"/>
              </a:lnSpc>
              <a:spcBef>
                <a:spcPts val="0"/>
              </a:spcBef>
              <a:spcAft>
                <a:spcPts val="0"/>
              </a:spcAft>
              <a:buClr>
                <a:srgbClr val="434343"/>
              </a:buClr>
              <a:buSzPts val="2400"/>
              <a:buNone/>
              <a:defRPr>
                <a:solidFill>
                  <a:srgbClr val="434343"/>
                </a:solidFill>
              </a:defRPr>
            </a:lvl6pPr>
            <a:lvl7pPr lvl="6" algn="l">
              <a:lnSpc>
                <a:spcPct val="100000"/>
              </a:lnSpc>
              <a:spcBef>
                <a:spcPts val="0"/>
              </a:spcBef>
              <a:spcAft>
                <a:spcPts val="0"/>
              </a:spcAft>
              <a:buClr>
                <a:srgbClr val="434343"/>
              </a:buClr>
              <a:buSzPts val="2400"/>
              <a:buNone/>
              <a:defRPr>
                <a:solidFill>
                  <a:srgbClr val="434343"/>
                </a:solidFill>
              </a:defRPr>
            </a:lvl7pPr>
            <a:lvl8pPr lvl="7" algn="l">
              <a:lnSpc>
                <a:spcPct val="100000"/>
              </a:lnSpc>
              <a:spcBef>
                <a:spcPts val="0"/>
              </a:spcBef>
              <a:spcAft>
                <a:spcPts val="0"/>
              </a:spcAft>
              <a:buClr>
                <a:srgbClr val="434343"/>
              </a:buClr>
              <a:buSzPts val="2400"/>
              <a:buNone/>
              <a:defRPr>
                <a:solidFill>
                  <a:srgbClr val="434343"/>
                </a:solidFill>
              </a:defRPr>
            </a:lvl8pPr>
            <a:lvl9pPr lvl="8" algn="l">
              <a:lnSpc>
                <a:spcPct val="100000"/>
              </a:lnSpc>
              <a:spcBef>
                <a:spcPts val="0"/>
              </a:spcBef>
              <a:spcAft>
                <a:spcPts val="0"/>
              </a:spcAft>
              <a:buClr>
                <a:srgbClr val="434343"/>
              </a:buClr>
              <a:buSzPts val="2400"/>
              <a:buNone/>
              <a:defRPr>
                <a:solidFill>
                  <a:srgbClr val="434343"/>
                </a:solidFill>
              </a:defRPr>
            </a:lvl9pPr>
          </a:lstStyle>
          <a:p>
            <a:endParaRPr/>
          </a:p>
        </p:txBody>
      </p:sp>
      <p:sp>
        <p:nvSpPr>
          <p:cNvPr id="234" name="Google Shape;234;p41"/>
          <p:cNvSpPr txBox="1">
            <a:spLocks noGrp="1"/>
          </p:cNvSpPr>
          <p:nvPr>
            <p:ph type="body" idx="1"/>
          </p:nvPr>
        </p:nvSpPr>
        <p:spPr>
          <a:xfrm>
            <a:off x="454425" y="1543075"/>
            <a:ext cx="2397000" cy="31200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235" name="Google Shape;235;p4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236" name="Google Shape;236;p41"/>
          <p:cNvSpPr/>
          <p:nvPr/>
        </p:nvSpPr>
        <p:spPr>
          <a:xfrm>
            <a:off x="0" y="0"/>
            <a:ext cx="9144000" cy="1029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37" name="Google Shape;237;p41"/>
          <p:cNvPicPr preferRelativeResize="0"/>
          <p:nvPr/>
        </p:nvPicPr>
        <p:blipFill rotWithShape="1">
          <a:blip r:embed="rId2">
            <a:alphaModFix/>
          </a:blip>
          <a:srcRect/>
          <a:stretch/>
        </p:blipFill>
        <p:spPr>
          <a:xfrm>
            <a:off x="181200" y="4743821"/>
            <a:ext cx="1460651" cy="232425"/>
          </a:xfrm>
          <a:prstGeom prst="rect">
            <a:avLst/>
          </a:prstGeom>
          <a:noFill/>
          <a:ln>
            <a:noFill/>
          </a:ln>
        </p:spPr>
      </p:pic>
      <p:sp>
        <p:nvSpPr>
          <p:cNvPr id="238" name="Google Shape;238;p41"/>
          <p:cNvSpPr txBox="1"/>
          <p:nvPr/>
        </p:nvSpPr>
        <p:spPr>
          <a:xfrm>
            <a:off x="366825" y="1517900"/>
            <a:ext cx="2513400" cy="3145200"/>
          </a:xfrm>
          <a:prstGeom prst="rect">
            <a:avLst/>
          </a:prstGeom>
          <a:noFill/>
          <a:ln w="9525" cap="flat" cmpd="sng">
            <a:solidFill>
              <a:schemeClr val="accent3"/>
            </a:solidFill>
            <a:prstDash val="solid"/>
            <a:round/>
            <a:headEnd type="none" w="sm" len="sm"/>
            <a:tailEnd type="none" w="sm" len="sm"/>
          </a:ln>
        </p:spPr>
        <p:txBody>
          <a:bodyPr spcFirstLastPara="1" wrap="square" lIns="68575" tIns="68575" rIns="68575" bIns="68575" anchor="t"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Century Gothic"/>
              <a:ea typeface="Century Gothic"/>
              <a:cs typeface="Century Gothic"/>
              <a:sym typeface="Century Gothic"/>
            </a:endParaRPr>
          </a:p>
        </p:txBody>
      </p:sp>
      <p:sp>
        <p:nvSpPr>
          <p:cNvPr id="239" name="Google Shape;239;p41"/>
          <p:cNvSpPr txBox="1"/>
          <p:nvPr/>
        </p:nvSpPr>
        <p:spPr>
          <a:xfrm>
            <a:off x="382150" y="1006794"/>
            <a:ext cx="2484600" cy="493800"/>
          </a:xfrm>
          <a:prstGeom prst="rect">
            <a:avLst/>
          </a:prstGeom>
          <a:solidFill>
            <a:schemeClr val="accent3"/>
          </a:solidFill>
          <a:ln w="9525" cap="flat" cmpd="sng">
            <a:solidFill>
              <a:schemeClr val="accent3"/>
            </a:solidFill>
            <a:prstDash val="solid"/>
            <a:round/>
            <a:headEnd type="none" w="sm" len="sm"/>
            <a:tailEnd type="none" w="sm" len="sm"/>
          </a:ln>
        </p:spPr>
        <p:txBody>
          <a:bodyPr spcFirstLastPara="1" wrap="square" lIns="68575" tIns="68575" rIns="68575" bIns="68575" anchor="t" anchorCtr="0">
            <a:noAutofit/>
          </a:bodyPr>
          <a:lstStyle/>
          <a:p>
            <a:pPr marL="0" marR="0" lvl="0" indent="0" algn="ctr" rtl="0">
              <a:lnSpc>
                <a:spcPct val="100000"/>
              </a:lnSpc>
              <a:spcBef>
                <a:spcPts val="0"/>
              </a:spcBef>
              <a:spcAft>
                <a:spcPts val="0"/>
              </a:spcAft>
              <a:buClr>
                <a:srgbClr val="000000"/>
              </a:buClr>
              <a:buSzPts val="2000"/>
              <a:buFont typeface="Arial"/>
              <a:buNone/>
            </a:pPr>
            <a:endParaRPr sz="2000" b="0" i="0" u="none" strike="noStrike" cap="none">
              <a:solidFill>
                <a:srgbClr val="FFFFFF"/>
              </a:solidFill>
              <a:latin typeface="Century Gothic"/>
              <a:ea typeface="Century Gothic"/>
              <a:cs typeface="Century Gothic"/>
              <a:sym typeface="Century Gothic"/>
            </a:endParaRPr>
          </a:p>
        </p:txBody>
      </p:sp>
      <p:sp>
        <p:nvSpPr>
          <p:cNvPr id="240" name="Google Shape;240;p41"/>
          <p:cNvSpPr txBox="1">
            <a:spLocks noGrp="1"/>
          </p:cNvSpPr>
          <p:nvPr>
            <p:ph type="body" idx="2"/>
          </p:nvPr>
        </p:nvSpPr>
        <p:spPr>
          <a:xfrm>
            <a:off x="2996925" y="1006800"/>
            <a:ext cx="5475000" cy="36561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241" name="Google Shape;241;p41"/>
          <p:cNvSpPr txBox="1">
            <a:spLocks noGrp="1"/>
          </p:cNvSpPr>
          <p:nvPr>
            <p:ph type="title" idx="3"/>
          </p:nvPr>
        </p:nvSpPr>
        <p:spPr>
          <a:xfrm>
            <a:off x="454425" y="1056900"/>
            <a:ext cx="2333700" cy="393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FFFFFF"/>
              </a:buClr>
              <a:buSzPts val="1900"/>
              <a:buNone/>
              <a:defRPr sz="1900">
                <a:solidFill>
                  <a:srgbClr val="FFFFFF"/>
                </a:solidFill>
              </a:defRPr>
            </a:lvl1pPr>
            <a:lvl2pPr lvl="1" algn="l">
              <a:lnSpc>
                <a:spcPct val="100000"/>
              </a:lnSpc>
              <a:spcBef>
                <a:spcPts val="0"/>
              </a:spcBef>
              <a:spcAft>
                <a:spcPts val="0"/>
              </a:spcAft>
              <a:buClr>
                <a:srgbClr val="434343"/>
              </a:buClr>
              <a:buSzPts val="2400"/>
              <a:buNone/>
              <a:defRPr>
                <a:solidFill>
                  <a:srgbClr val="434343"/>
                </a:solidFill>
              </a:defRPr>
            </a:lvl2pPr>
            <a:lvl3pPr lvl="2" algn="l">
              <a:lnSpc>
                <a:spcPct val="100000"/>
              </a:lnSpc>
              <a:spcBef>
                <a:spcPts val="0"/>
              </a:spcBef>
              <a:spcAft>
                <a:spcPts val="0"/>
              </a:spcAft>
              <a:buClr>
                <a:srgbClr val="434343"/>
              </a:buClr>
              <a:buSzPts val="2400"/>
              <a:buNone/>
              <a:defRPr>
                <a:solidFill>
                  <a:srgbClr val="434343"/>
                </a:solidFill>
              </a:defRPr>
            </a:lvl3pPr>
            <a:lvl4pPr lvl="3" algn="l">
              <a:lnSpc>
                <a:spcPct val="100000"/>
              </a:lnSpc>
              <a:spcBef>
                <a:spcPts val="0"/>
              </a:spcBef>
              <a:spcAft>
                <a:spcPts val="0"/>
              </a:spcAft>
              <a:buClr>
                <a:srgbClr val="434343"/>
              </a:buClr>
              <a:buSzPts val="2400"/>
              <a:buNone/>
              <a:defRPr>
                <a:solidFill>
                  <a:srgbClr val="434343"/>
                </a:solidFill>
              </a:defRPr>
            </a:lvl4pPr>
            <a:lvl5pPr lvl="4" algn="l">
              <a:lnSpc>
                <a:spcPct val="100000"/>
              </a:lnSpc>
              <a:spcBef>
                <a:spcPts val="0"/>
              </a:spcBef>
              <a:spcAft>
                <a:spcPts val="0"/>
              </a:spcAft>
              <a:buClr>
                <a:srgbClr val="434343"/>
              </a:buClr>
              <a:buSzPts val="2400"/>
              <a:buNone/>
              <a:defRPr>
                <a:solidFill>
                  <a:srgbClr val="434343"/>
                </a:solidFill>
              </a:defRPr>
            </a:lvl5pPr>
            <a:lvl6pPr lvl="5" algn="l">
              <a:lnSpc>
                <a:spcPct val="100000"/>
              </a:lnSpc>
              <a:spcBef>
                <a:spcPts val="0"/>
              </a:spcBef>
              <a:spcAft>
                <a:spcPts val="0"/>
              </a:spcAft>
              <a:buClr>
                <a:srgbClr val="434343"/>
              </a:buClr>
              <a:buSzPts val="2400"/>
              <a:buNone/>
              <a:defRPr>
                <a:solidFill>
                  <a:srgbClr val="434343"/>
                </a:solidFill>
              </a:defRPr>
            </a:lvl6pPr>
            <a:lvl7pPr lvl="6" algn="l">
              <a:lnSpc>
                <a:spcPct val="100000"/>
              </a:lnSpc>
              <a:spcBef>
                <a:spcPts val="0"/>
              </a:spcBef>
              <a:spcAft>
                <a:spcPts val="0"/>
              </a:spcAft>
              <a:buClr>
                <a:srgbClr val="434343"/>
              </a:buClr>
              <a:buSzPts val="2400"/>
              <a:buNone/>
              <a:defRPr>
                <a:solidFill>
                  <a:srgbClr val="434343"/>
                </a:solidFill>
              </a:defRPr>
            </a:lvl7pPr>
            <a:lvl8pPr lvl="7" algn="l">
              <a:lnSpc>
                <a:spcPct val="100000"/>
              </a:lnSpc>
              <a:spcBef>
                <a:spcPts val="0"/>
              </a:spcBef>
              <a:spcAft>
                <a:spcPts val="0"/>
              </a:spcAft>
              <a:buClr>
                <a:srgbClr val="434343"/>
              </a:buClr>
              <a:buSzPts val="2400"/>
              <a:buNone/>
              <a:defRPr>
                <a:solidFill>
                  <a:srgbClr val="434343"/>
                </a:solidFill>
              </a:defRPr>
            </a:lvl8pPr>
            <a:lvl9pPr lvl="8" algn="l">
              <a:lnSpc>
                <a:spcPct val="100000"/>
              </a:lnSpc>
              <a:spcBef>
                <a:spcPts val="0"/>
              </a:spcBef>
              <a:spcAft>
                <a:spcPts val="0"/>
              </a:spcAft>
              <a:buClr>
                <a:srgbClr val="434343"/>
              </a:buClr>
              <a:buSzPts val="2400"/>
              <a:buNone/>
              <a:defRPr>
                <a:solidFill>
                  <a:srgbClr val="434343"/>
                </a:solidFill>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body 2 1 2">
  <p:cSld name="TITLE_AND_BODY_2_1_2">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311700" y="216425"/>
            <a:ext cx="8520600" cy="747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434343"/>
              </a:buClr>
              <a:buSzPts val="4000"/>
              <a:buNone/>
              <a:defRPr>
                <a:solidFill>
                  <a:srgbClr val="434343"/>
                </a:solidFill>
              </a:defRPr>
            </a:lvl1pPr>
            <a:lvl2pPr lvl="1" algn="l">
              <a:lnSpc>
                <a:spcPct val="100000"/>
              </a:lnSpc>
              <a:spcBef>
                <a:spcPts val="0"/>
              </a:spcBef>
              <a:spcAft>
                <a:spcPts val="0"/>
              </a:spcAft>
              <a:buClr>
                <a:srgbClr val="434343"/>
              </a:buClr>
              <a:buSzPts val="2400"/>
              <a:buNone/>
              <a:defRPr>
                <a:solidFill>
                  <a:srgbClr val="434343"/>
                </a:solidFill>
              </a:defRPr>
            </a:lvl2pPr>
            <a:lvl3pPr lvl="2" algn="l">
              <a:lnSpc>
                <a:spcPct val="100000"/>
              </a:lnSpc>
              <a:spcBef>
                <a:spcPts val="0"/>
              </a:spcBef>
              <a:spcAft>
                <a:spcPts val="0"/>
              </a:spcAft>
              <a:buClr>
                <a:srgbClr val="434343"/>
              </a:buClr>
              <a:buSzPts val="2400"/>
              <a:buNone/>
              <a:defRPr>
                <a:solidFill>
                  <a:srgbClr val="434343"/>
                </a:solidFill>
              </a:defRPr>
            </a:lvl3pPr>
            <a:lvl4pPr lvl="3" algn="l">
              <a:lnSpc>
                <a:spcPct val="100000"/>
              </a:lnSpc>
              <a:spcBef>
                <a:spcPts val="0"/>
              </a:spcBef>
              <a:spcAft>
                <a:spcPts val="0"/>
              </a:spcAft>
              <a:buClr>
                <a:srgbClr val="434343"/>
              </a:buClr>
              <a:buSzPts val="2400"/>
              <a:buNone/>
              <a:defRPr>
                <a:solidFill>
                  <a:srgbClr val="434343"/>
                </a:solidFill>
              </a:defRPr>
            </a:lvl4pPr>
            <a:lvl5pPr lvl="4" algn="l">
              <a:lnSpc>
                <a:spcPct val="100000"/>
              </a:lnSpc>
              <a:spcBef>
                <a:spcPts val="0"/>
              </a:spcBef>
              <a:spcAft>
                <a:spcPts val="0"/>
              </a:spcAft>
              <a:buClr>
                <a:srgbClr val="434343"/>
              </a:buClr>
              <a:buSzPts val="2400"/>
              <a:buNone/>
              <a:defRPr>
                <a:solidFill>
                  <a:srgbClr val="434343"/>
                </a:solidFill>
              </a:defRPr>
            </a:lvl5pPr>
            <a:lvl6pPr lvl="5" algn="l">
              <a:lnSpc>
                <a:spcPct val="100000"/>
              </a:lnSpc>
              <a:spcBef>
                <a:spcPts val="0"/>
              </a:spcBef>
              <a:spcAft>
                <a:spcPts val="0"/>
              </a:spcAft>
              <a:buClr>
                <a:srgbClr val="434343"/>
              </a:buClr>
              <a:buSzPts val="2400"/>
              <a:buNone/>
              <a:defRPr>
                <a:solidFill>
                  <a:srgbClr val="434343"/>
                </a:solidFill>
              </a:defRPr>
            </a:lvl6pPr>
            <a:lvl7pPr lvl="6" algn="l">
              <a:lnSpc>
                <a:spcPct val="100000"/>
              </a:lnSpc>
              <a:spcBef>
                <a:spcPts val="0"/>
              </a:spcBef>
              <a:spcAft>
                <a:spcPts val="0"/>
              </a:spcAft>
              <a:buClr>
                <a:srgbClr val="434343"/>
              </a:buClr>
              <a:buSzPts val="2400"/>
              <a:buNone/>
              <a:defRPr>
                <a:solidFill>
                  <a:srgbClr val="434343"/>
                </a:solidFill>
              </a:defRPr>
            </a:lvl7pPr>
            <a:lvl8pPr lvl="7" algn="l">
              <a:lnSpc>
                <a:spcPct val="100000"/>
              </a:lnSpc>
              <a:spcBef>
                <a:spcPts val="0"/>
              </a:spcBef>
              <a:spcAft>
                <a:spcPts val="0"/>
              </a:spcAft>
              <a:buClr>
                <a:srgbClr val="434343"/>
              </a:buClr>
              <a:buSzPts val="2400"/>
              <a:buNone/>
              <a:defRPr>
                <a:solidFill>
                  <a:srgbClr val="434343"/>
                </a:solidFill>
              </a:defRPr>
            </a:lvl8pPr>
            <a:lvl9pPr lvl="8" algn="l">
              <a:lnSpc>
                <a:spcPct val="100000"/>
              </a:lnSpc>
              <a:spcBef>
                <a:spcPts val="0"/>
              </a:spcBef>
              <a:spcAft>
                <a:spcPts val="0"/>
              </a:spcAft>
              <a:buClr>
                <a:srgbClr val="434343"/>
              </a:buClr>
              <a:buSzPts val="2400"/>
              <a:buNone/>
              <a:defRPr>
                <a:solidFill>
                  <a:srgbClr val="434343"/>
                </a:solidFill>
              </a:defRPr>
            </a:lvl9pPr>
          </a:lstStyle>
          <a:p>
            <a:endParaRPr/>
          </a:p>
        </p:txBody>
      </p:sp>
      <p:sp>
        <p:nvSpPr>
          <p:cNvPr id="244" name="Google Shape;244;p4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245" name="Google Shape;245;p42"/>
          <p:cNvSpPr/>
          <p:nvPr/>
        </p:nvSpPr>
        <p:spPr>
          <a:xfrm>
            <a:off x="0" y="0"/>
            <a:ext cx="9144000" cy="1029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46" name="Google Shape;246;p42"/>
          <p:cNvPicPr preferRelativeResize="0"/>
          <p:nvPr/>
        </p:nvPicPr>
        <p:blipFill rotWithShape="1">
          <a:blip r:embed="rId2">
            <a:alphaModFix/>
          </a:blip>
          <a:srcRect/>
          <a:stretch/>
        </p:blipFill>
        <p:spPr>
          <a:xfrm>
            <a:off x="181200" y="4743821"/>
            <a:ext cx="1460651" cy="232425"/>
          </a:xfrm>
          <a:prstGeom prst="rect">
            <a:avLst/>
          </a:prstGeom>
          <a:noFill/>
          <a:ln>
            <a:noFill/>
          </a:ln>
        </p:spPr>
      </p:pic>
      <p:sp>
        <p:nvSpPr>
          <p:cNvPr id="247" name="Google Shape;247;p42"/>
          <p:cNvSpPr txBox="1"/>
          <p:nvPr/>
        </p:nvSpPr>
        <p:spPr>
          <a:xfrm>
            <a:off x="372360" y="1517900"/>
            <a:ext cx="2484600" cy="3145200"/>
          </a:xfrm>
          <a:prstGeom prst="rect">
            <a:avLst/>
          </a:prstGeom>
          <a:noFill/>
          <a:ln w="9525" cap="flat" cmpd="sng">
            <a:solidFill>
              <a:schemeClr val="accent5"/>
            </a:solidFill>
            <a:prstDash val="solid"/>
            <a:round/>
            <a:headEnd type="none" w="sm" len="sm"/>
            <a:tailEnd type="none" w="sm" len="sm"/>
          </a:ln>
        </p:spPr>
        <p:txBody>
          <a:bodyPr spcFirstLastPara="1" wrap="square" lIns="68575" tIns="68575" rIns="68575" bIns="68575" anchor="t"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Century Gothic"/>
              <a:ea typeface="Century Gothic"/>
              <a:cs typeface="Century Gothic"/>
              <a:sym typeface="Century Gothic"/>
            </a:endParaRPr>
          </a:p>
        </p:txBody>
      </p:sp>
      <p:sp>
        <p:nvSpPr>
          <p:cNvPr id="248" name="Google Shape;248;p42"/>
          <p:cNvSpPr txBox="1"/>
          <p:nvPr/>
        </p:nvSpPr>
        <p:spPr>
          <a:xfrm>
            <a:off x="375669" y="1006794"/>
            <a:ext cx="2487300" cy="493800"/>
          </a:xfrm>
          <a:prstGeom prst="rect">
            <a:avLst/>
          </a:prstGeom>
          <a:solidFill>
            <a:schemeClr val="accent5"/>
          </a:solidFill>
          <a:ln w="9525" cap="flat" cmpd="sng">
            <a:solidFill>
              <a:schemeClr val="accent5"/>
            </a:solidFill>
            <a:prstDash val="solid"/>
            <a:round/>
            <a:headEnd type="none" w="sm" len="sm"/>
            <a:tailEnd type="none" w="sm" len="sm"/>
          </a:ln>
        </p:spPr>
        <p:txBody>
          <a:bodyPr spcFirstLastPara="1" wrap="square" lIns="68575" tIns="68575" rIns="68575" bIns="68575" anchor="t" anchorCtr="0">
            <a:noAutofit/>
          </a:bodyPr>
          <a:lstStyle/>
          <a:p>
            <a:pPr marL="0" marR="0" lvl="0" indent="0" algn="ctr" rtl="0">
              <a:lnSpc>
                <a:spcPct val="100000"/>
              </a:lnSpc>
              <a:spcBef>
                <a:spcPts val="0"/>
              </a:spcBef>
              <a:spcAft>
                <a:spcPts val="0"/>
              </a:spcAft>
              <a:buClr>
                <a:srgbClr val="000000"/>
              </a:buClr>
              <a:buSzPts val="2000"/>
              <a:buFont typeface="Arial"/>
              <a:buNone/>
            </a:pPr>
            <a:endParaRPr sz="2000" b="0" i="0" u="none" strike="noStrike" cap="none">
              <a:solidFill>
                <a:srgbClr val="FFFFFF"/>
              </a:solidFill>
              <a:latin typeface="Century Gothic"/>
              <a:ea typeface="Century Gothic"/>
              <a:cs typeface="Century Gothic"/>
              <a:sym typeface="Century Gothic"/>
            </a:endParaRPr>
          </a:p>
        </p:txBody>
      </p:sp>
      <p:sp>
        <p:nvSpPr>
          <p:cNvPr id="249" name="Google Shape;249;p42"/>
          <p:cNvSpPr txBox="1">
            <a:spLocks noGrp="1"/>
          </p:cNvSpPr>
          <p:nvPr>
            <p:ph type="body" idx="1"/>
          </p:nvPr>
        </p:nvSpPr>
        <p:spPr>
          <a:xfrm>
            <a:off x="416150" y="1543075"/>
            <a:ext cx="2397000" cy="31200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250" name="Google Shape;250;p42"/>
          <p:cNvSpPr txBox="1">
            <a:spLocks noGrp="1"/>
          </p:cNvSpPr>
          <p:nvPr>
            <p:ph type="title" idx="2"/>
          </p:nvPr>
        </p:nvSpPr>
        <p:spPr>
          <a:xfrm>
            <a:off x="462663" y="1056900"/>
            <a:ext cx="2333700" cy="393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FFFFFF"/>
              </a:buClr>
              <a:buSzPts val="1900"/>
              <a:buNone/>
              <a:defRPr sz="1900">
                <a:solidFill>
                  <a:srgbClr val="FFFFFF"/>
                </a:solidFill>
              </a:defRPr>
            </a:lvl1pPr>
            <a:lvl2pPr lvl="1" algn="l">
              <a:lnSpc>
                <a:spcPct val="100000"/>
              </a:lnSpc>
              <a:spcBef>
                <a:spcPts val="0"/>
              </a:spcBef>
              <a:spcAft>
                <a:spcPts val="0"/>
              </a:spcAft>
              <a:buClr>
                <a:srgbClr val="434343"/>
              </a:buClr>
              <a:buSzPts val="2400"/>
              <a:buNone/>
              <a:defRPr>
                <a:solidFill>
                  <a:srgbClr val="434343"/>
                </a:solidFill>
              </a:defRPr>
            </a:lvl2pPr>
            <a:lvl3pPr lvl="2" algn="l">
              <a:lnSpc>
                <a:spcPct val="100000"/>
              </a:lnSpc>
              <a:spcBef>
                <a:spcPts val="0"/>
              </a:spcBef>
              <a:spcAft>
                <a:spcPts val="0"/>
              </a:spcAft>
              <a:buClr>
                <a:srgbClr val="434343"/>
              </a:buClr>
              <a:buSzPts val="2400"/>
              <a:buNone/>
              <a:defRPr>
                <a:solidFill>
                  <a:srgbClr val="434343"/>
                </a:solidFill>
              </a:defRPr>
            </a:lvl3pPr>
            <a:lvl4pPr lvl="3" algn="l">
              <a:lnSpc>
                <a:spcPct val="100000"/>
              </a:lnSpc>
              <a:spcBef>
                <a:spcPts val="0"/>
              </a:spcBef>
              <a:spcAft>
                <a:spcPts val="0"/>
              </a:spcAft>
              <a:buClr>
                <a:srgbClr val="434343"/>
              </a:buClr>
              <a:buSzPts val="2400"/>
              <a:buNone/>
              <a:defRPr>
                <a:solidFill>
                  <a:srgbClr val="434343"/>
                </a:solidFill>
              </a:defRPr>
            </a:lvl4pPr>
            <a:lvl5pPr lvl="4" algn="l">
              <a:lnSpc>
                <a:spcPct val="100000"/>
              </a:lnSpc>
              <a:spcBef>
                <a:spcPts val="0"/>
              </a:spcBef>
              <a:spcAft>
                <a:spcPts val="0"/>
              </a:spcAft>
              <a:buClr>
                <a:srgbClr val="434343"/>
              </a:buClr>
              <a:buSzPts val="2400"/>
              <a:buNone/>
              <a:defRPr>
                <a:solidFill>
                  <a:srgbClr val="434343"/>
                </a:solidFill>
              </a:defRPr>
            </a:lvl5pPr>
            <a:lvl6pPr lvl="5" algn="l">
              <a:lnSpc>
                <a:spcPct val="100000"/>
              </a:lnSpc>
              <a:spcBef>
                <a:spcPts val="0"/>
              </a:spcBef>
              <a:spcAft>
                <a:spcPts val="0"/>
              </a:spcAft>
              <a:buClr>
                <a:srgbClr val="434343"/>
              </a:buClr>
              <a:buSzPts val="2400"/>
              <a:buNone/>
              <a:defRPr>
                <a:solidFill>
                  <a:srgbClr val="434343"/>
                </a:solidFill>
              </a:defRPr>
            </a:lvl6pPr>
            <a:lvl7pPr lvl="6" algn="l">
              <a:lnSpc>
                <a:spcPct val="100000"/>
              </a:lnSpc>
              <a:spcBef>
                <a:spcPts val="0"/>
              </a:spcBef>
              <a:spcAft>
                <a:spcPts val="0"/>
              </a:spcAft>
              <a:buClr>
                <a:srgbClr val="434343"/>
              </a:buClr>
              <a:buSzPts val="2400"/>
              <a:buNone/>
              <a:defRPr>
                <a:solidFill>
                  <a:srgbClr val="434343"/>
                </a:solidFill>
              </a:defRPr>
            </a:lvl7pPr>
            <a:lvl8pPr lvl="7" algn="l">
              <a:lnSpc>
                <a:spcPct val="100000"/>
              </a:lnSpc>
              <a:spcBef>
                <a:spcPts val="0"/>
              </a:spcBef>
              <a:spcAft>
                <a:spcPts val="0"/>
              </a:spcAft>
              <a:buClr>
                <a:srgbClr val="434343"/>
              </a:buClr>
              <a:buSzPts val="2400"/>
              <a:buNone/>
              <a:defRPr>
                <a:solidFill>
                  <a:srgbClr val="434343"/>
                </a:solidFill>
              </a:defRPr>
            </a:lvl8pPr>
            <a:lvl9pPr lvl="8" algn="l">
              <a:lnSpc>
                <a:spcPct val="100000"/>
              </a:lnSpc>
              <a:spcBef>
                <a:spcPts val="0"/>
              </a:spcBef>
              <a:spcAft>
                <a:spcPts val="0"/>
              </a:spcAft>
              <a:buClr>
                <a:srgbClr val="434343"/>
              </a:buClr>
              <a:buSzPts val="2400"/>
              <a:buNone/>
              <a:defRPr>
                <a:solidFill>
                  <a:srgbClr val="434343"/>
                </a:solidFill>
              </a:defRPr>
            </a:lvl9pPr>
          </a:lstStyle>
          <a:p>
            <a:endParaRPr/>
          </a:p>
        </p:txBody>
      </p:sp>
      <p:sp>
        <p:nvSpPr>
          <p:cNvPr id="251" name="Google Shape;251;p42"/>
          <p:cNvSpPr txBox="1">
            <a:spLocks noGrp="1"/>
          </p:cNvSpPr>
          <p:nvPr>
            <p:ph type="body" idx="3"/>
          </p:nvPr>
        </p:nvSpPr>
        <p:spPr>
          <a:xfrm>
            <a:off x="2996925" y="1006800"/>
            <a:ext cx="5475000" cy="36561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and body 2 1 3">
  <p:cSld name="TITLE_AND_BODY_2_1_3">
    <p:spTree>
      <p:nvGrpSpPr>
        <p:cNvPr id="1" name="Shape 252"/>
        <p:cNvGrpSpPr/>
        <p:nvPr/>
      </p:nvGrpSpPr>
      <p:grpSpPr>
        <a:xfrm>
          <a:off x="0" y="0"/>
          <a:ext cx="0" cy="0"/>
          <a:chOff x="0" y="0"/>
          <a:chExt cx="0" cy="0"/>
        </a:xfrm>
      </p:grpSpPr>
      <p:sp>
        <p:nvSpPr>
          <p:cNvPr id="253" name="Google Shape;253;p43"/>
          <p:cNvSpPr txBox="1">
            <a:spLocks noGrp="1"/>
          </p:cNvSpPr>
          <p:nvPr>
            <p:ph type="title"/>
          </p:nvPr>
        </p:nvSpPr>
        <p:spPr>
          <a:xfrm>
            <a:off x="311700" y="216425"/>
            <a:ext cx="8520600" cy="747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434343"/>
              </a:buClr>
              <a:buSzPts val="4000"/>
              <a:buNone/>
              <a:defRPr>
                <a:solidFill>
                  <a:srgbClr val="434343"/>
                </a:solidFill>
              </a:defRPr>
            </a:lvl1pPr>
            <a:lvl2pPr lvl="1" algn="l">
              <a:lnSpc>
                <a:spcPct val="100000"/>
              </a:lnSpc>
              <a:spcBef>
                <a:spcPts val="0"/>
              </a:spcBef>
              <a:spcAft>
                <a:spcPts val="0"/>
              </a:spcAft>
              <a:buClr>
                <a:srgbClr val="434343"/>
              </a:buClr>
              <a:buSzPts val="2400"/>
              <a:buNone/>
              <a:defRPr>
                <a:solidFill>
                  <a:srgbClr val="434343"/>
                </a:solidFill>
              </a:defRPr>
            </a:lvl2pPr>
            <a:lvl3pPr lvl="2" algn="l">
              <a:lnSpc>
                <a:spcPct val="100000"/>
              </a:lnSpc>
              <a:spcBef>
                <a:spcPts val="0"/>
              </a:spcBef>
              <a:spcAft>
                <a:spcPts val="0"/>
              </a:spcAft>
              <a:buClr>
                <a:srgbClr val="434343"/>
              </a:buClr>
              <a:buSzPts val="2400"/>
              <a:buNone/>
              <a:defRPr>
                <a:solidFill>
                  <a:srgbClr val="434343"/>
                </a:solidFill>
              </a:defRPr>
            </a:lvl3pPr>
            <a:lvl4pPr lvl="3" algn="l">
              <a:lnSpc>
                <a:spcPct val="100000"/>
              </a:lnSpc>
              <a:spcBef>
                <a:spcPts val="0"/>
              </a:spcBef>
              <a:spcAft>
                <a:spcPts val="0"/>
              </a:spcAft>
              <a:buClr>
                <a:srgbClr val="434343"/>
              </a:buClr>
              <a:buSzPts val="2400"/>
              <a:buNone/>
              <a:defRPr>
                <a:solidFill>
                  <a:srgbClr val="434343"/>
                </a:solidFill>
              </a:defRPr>
            </a:lvl4pPr>
            <a:lvl5pPr lvl="4" algn="l">
              <a:lnSpc>
                <a:spcPct val="100000"/>
              </a:lnSpc>
              <a:spcBef>
                <a:spcPts val="0"/>
              </a:spcBef>
              <a:spcAft>
                <a:spcPts val="0"/>
              </a:spcAft>
              <a:buClr>
                <a:srgbClr val="434343"/>
              </a:buClr>
              <a:buSzPts val="2400"/>
              <a:buNone/>
              <a:defRPr>
                <a:solidFill>
                  <a:srgbClr val="434343"/>
                </a:solidFill>
              </a:defRPr>
            </a:lvl5pPr>
            <a:lvl6pPr lvl="5" algn="l">
              <a:lnSpc>
                <a:spcPct val="100000"/>
              </a:lnSpc>
              <a:spcBef>
                <a:spcPts val="0"/>
              </a:spcBef>
              <a:spcAft>
                <a:spcPts val="0"/>
              </a:spcAft>
              <a:buClr>
                <a:srgbClr val="434343"/>
              </a:buClr>
              <a:buSzPts val="2400"/>
              <a:buNone/>
              <a:defRPr>
                <a:solidFill>
                  <a:srgbClr val="434343"/>
                </a:solidFill>
              </a:defRPr>
            </a:lvl6pPr>
            <a:lvl7pPr lvl="6" algn="l">
              <a:lnSpc>
                <a:spcPct val="100000"/>
              </a:lnSpc>
              <a:spcBef>
                <a:spcPts val="0"/>
              </a:spcBef>
              <a:spcAft>
                <a:spcPts val="0"/>
              </a:spcAft>
              <a:buClr>
                <a:srgbClr val="434343"/>
              </a:buClr>
              <a:buSzPts val="2400"/>
              <a:buNone/>
              <a:defRPr>
                <a:solidFill>
                  <a:srgbClr val="434343"/>
                </a:solidFill>
              </a:defRPr>
            </a:lvl7pPr>
            <a:lvl8pPr lvl="7" algn="l">
              <a:lnSpc>
                <a:spcPct val="100000"/>
              </a:lnSpc>
              <a:spcBef>
                <a:spcPts val="0"/>
              </a:spcBef>
              <a:spcAft>
                <a:spcPts val="0"/>
              </a:spcAft>
              <a:buClr>
                <a:srgbClr val="434343"/>
              </a:buClr>
              <a:buSzPts val="2400"/>
              <a:buNone/>
              <a:defRPr>
                <a:solidFill>
                  <a:srgbClr val="434343"/>
                </a:solidFill>
              </a:defRPr>
            </a:lvl8pPr>
            <a:lvl9pPr lvl="8" algn="l">
              <a:lnSpc>
                <a:spcPct val="100000"/>
              </a:lnSpc>
              <a:spcBef>
                <a:spcPts val="0"/>
              </a:spcBef>
              <a:spcAft>
                <a:spcPts val="0"/>
              </a:spcAft>
              <a:buClr>
                <a:srgbClr val="434343"/>
              </a:buClr>
              <a:buSzPts val="2400"/>
              <a:buNone/>
              <a:defRPr>
                <a:solidFill>
                  <a:srgbClr val="434343"/>
                </a:solidFill>
              </a:defRPr>
            </a:lvl9pPr>
          </a:lstStyle>
          <a:p>
            <a:endParaRPr/>
          </a:p>
        </p:txBody>
      </p:sp>
      <p:sp>
        <p:nvSpPr>
          <p:cNvPr id="254" name="Google Shape;254;p4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255" name="Google Shape;255;p43"/>
          <p:cNvSpPr/>
          <p:nvPr/>
        </p:nvSpPr>
        <p:spPr>
          <a:xfrm>
            <a:off x="0" y="0"/>
            <a:ext cx="9144000" cy="1029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56" name="Google Shape;256;p43"/>
          <p:cNvPicPr preferRelativeResize="0"/>
          <p:nvPr/>
        </p:nvPicPr>
        <p:blipFill rotWithShape="1">
          <a:blip r:embed="rId2">
            <a:alphaModFix/>
          </a:blip>
          <a:srcRect/>
          <a:stretch/>
        </p:blipFill>
        <p:spPr>
          <a:xfrm>
            <a:off x="181200" y="4743821"/>
            <a:ext cx="1460651" cy="232425"/>
          </a:xfrm>
          <a:prstGeom prst="rect">
            <a:avLst/>
          </a:prstGeom>
          <a:noFill/>
          <a:ln>
            <a:noFill/>
          </a:ln>
        </p:spPr>
      </p:pic>
      <p:sp>
        <p:nvSpPr>
          <p:cNvPr id="257" name="Google Shape;257;p43"/>
          <p:cNvSpPr txBox="1"/>
          <p:nvPr/>
        </p:nvSpPr>
        <p:spPr>
          <a:xfrm>
            <a:off x="377873" y="1517900"/>
            <a:ext cx="2513400" cy="3145200"/>
          </a:xfrm>
          <a:prstGeom prst="rect">
            <a:avLst/>
          </a:prstGeom>
          <a:noFill/>
          <a:ln w="9525" cap="flat" cmpd="sng">
            <a:solidFill>
              <a:schemeClr val="accent4"/>
            </a:solidFill>
            <a:prstDash val="solid"/>
            <a:round/>
            <a:headEnd type="none" w="sm" len="sm"/>
            <a:tailEnd type="none" w="sm" len="sm"/>
          </a:ln>
        </p:spPr>
        <p:txBody>
          <a:bodyPr spcFirstLastPara="1" wrap="square" lIns="68575" tIns="68575" rIns="68575" bIns="68575" anchor="t"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Century Gothic"/>
              <a:ea typeface="Century Gothic"/>
              <a:cs typeface="Century Gothic"/>
              <a:sym typeface="Century Gothic"/>
            </a:endParaRPr>
          </a:p>
        </p:txBody>
      </p:sp>
      <p:sp>
        <p:nvSpPr>
          <p:cNvPr id="258" name="Google Shape;258;p43"/>
          <p:cNvSpPr txBox="1"/>
          <p:nvPr/>
        </p:nvSpPr>
        <p:spPr>
          <a:xfrm>
            <a:off x="392275" y="1006775"/>
            <a:ext cx="2484600" cy="493800"/>
          </a:xfrm>
          <a:prstGeom prst="rect">
            <a:avLst/>
          </a:prstGeom>
          <a:solidFill>
            <a:schemeClr val="accent4"/>
          </a:solidFill>
          <a:ln w="9525" cap="flat" cmpd="sng">
            <a:solidFill>
              <a:schemeClr val="accent4"/>
            </a:solidFill>
            <a:prstDash val="solid"/>
            <a:round/>
            <a:headEnd type="none" w="sm" len="sm"/>
            <a:tailEnd type="none" w="sm" len="sm"/>
          </a:ln>
        </p:spPr>
        <p:txBody>
          <a:bodyPr spcFirstLastPara="1" wrap="square" lIns="68575" tIns="68575" rIns="68575" bIns="68575" anchor="t" anchorCtr="0">
            <a:noAutofit/>
          </a:bodyPr>
          <a:lstStyle/>
          <a:p>
            <a:pPr marL="0" marR="0" lvl="0" indent="0" algn="ctr" rtl="0">
              <a:lnSpc>
                <a:spcPct val="100000"/>
              </a:lnSpc>
              <a:spcBef>
                <a:spcPts val="0"/>
              </a:spcBef>
              <a:spcAft>
                <a:spcPts val="0"/>
              </a:spcAft>
              <a:buClr>
                <a:srgbClr val="000000"/>
              </a:buClr>
              <a:buSzPts val="2000"/>
              <a:buFont typeface="Arial"/>
              <a:buNone/>
            </a:pPr>
            <a:endParaRPr sz="2000" b="0" i="0" u="none" strike="noStrike" cap="none">
              <a:solidFill>
                <a:srgbClr val="FFFFFF"/>
              </a:solidFill>
              <a:latin typeface="Century Gothic"/>
              <a:ea typeface="Century Gothic"/>
              <a:cs typeface="Century Gothic"/>
              <a:sym typeface="Century Gothic"/>
            </a:endParaRPr>
          </a:p>
        </p:txBody>
      </p:sp>
      <p:sp>
        <p:nvSpPr>
          <p:cNvPr id="259" name="Google Shape;259;p43"/>
          <p:cNvSpPr txBox="1">
            <a:spLocks noGrp="1"/>
          </p:cNvSpPr>
          <p:nvPr>
            <p:ph type="body" idx="1"/>
          </p:nvPr>
        </p:nvSpPr>
        <p:spPr>
          <a:xfrm>
            <a:off x="436075" y="1543025"/>
            <a:ext cx="2397000" cy="31200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260" name="Google Shape;260;p43"/>
          <p:cNvSpPr txBox="1">
            <a:spLocks noGrp="1"/>
          </p:cNvSpPr>
          <p:nvPr>
            <p:ph type="title" idx="2"/>
          </p:nvPr>
        </p:nvSpPr>
        <p:spPr>
          <a:xfrm>
            <a:off x="450525" y="1056875"/>
            <a:ext cx="2333700" cy="393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FFFFFF"/>
              </a:buClr>
              <a:buSzPts val="1900"/>
              <a:buNone/>
              <a:defRPr sz="1900">
                <a:solidFill>
                  <a:srgbClr val="FFFFFF"/>
                </a:solidFill>
              </a:defRPr>
            </a:lvl1pPr>
            <a:lvl2pPr lvl="1" algn="l">
              <a:lnSpc>
                <a:spcPct val="100000"/>
              </a:lnSpc>
              <a:spcBef>
                <a:spcPts val="0"/>
              </a:spcBef>
              <a:spcAft>
                <a:spcPts val="0"/>
              </a:spcAft>
              <a:buClr>
                <a:srgbClr val="434343"/>
              </a:buClr>
              <a:buSzPts val="2400"/>
              <a:buNone/>
              <a:defRPr>
                <a:solidFill>
                  <a:srgbClr val="434343"/>
                </a:solidFill>
              </a:defRPr>
            </a:lvl2pPr>
            <a:lvl3pPr lvl="2" algn="l">
              <a:lnSpc>
                <a:spcPct val="100000"/>
              </a:lnSpc>
              <a:spcBef>
                <a:spcPts val="0"/>
              </a:spcBef>
              <a:spcAft>
                <a:spcPts val="0"/>
              </a:spcAft>
              <a:buClr>
                <a:srgbClr val="434343"/>
              </a:buClr>
              <a:buSzPts val="2400"/>
              <a:buNone/>
              <a:defRPr>
                <a:solidFill>
                  <a:srgbClr val="434343"/>
                </a:solidFill>
              </a:defRPr>
            </a:lvl3pPr>
            <a:lvl4pPr lvl="3" algn="l">
              <a:lnSpc>
                <a:spcPct val="100000"/>
              </a:lnSpc>
              <a:spcBef>
                <a:spcPts val="0"/>
              </a:spcBef>
              <a:spcAft>
                <a:spcPts val="0"/>
              </a:spcAft>
              <a:buClr>
                <a:srgbClr val="434343"/>
              </a:buClr>
              <a:buSzPts val="2400"/>
              <a:buNone/>
              <a:defRPr>
                <a:solidFill>
                  <a:srgbClr val="434343"/>
                </a:solidFill>
              </a:defRPr>
            </a:lvl4pPr>
            <a:lvl5pPr lvl="4" algn="l">
              <a:lnSpc>
                <a:spcPct val="100000"/>
              </a:lnSpc>
              <a:spcBef>
                <a:spcPts val="0"/>
              </a:spcBef>
              <a:spcAft>
                <a:spcPts val="0"/>
              </a:spcAft>
              <a:buClr>
                <a:srgbClr val="434343"/>
              </a:buClr>
              <a:buSzPts val="2400"/>
              <a:buNone/>
              <a:defRPr>
                <a:solidFill>
                  <a:srgbClr val="434343"/>
                </a:solidFill>
              </a:defRPr>
            </a:lvl5pPr>
            <a:lvl6pPr lvl="5" algn="l">
              <a:lnSpc>
                <a:spcPct val="100000"/>
              </a:lnSpc>
              <a:spcBef>
                <a:spcPts val="0"/>
              </a:spcBef>
              <a:spcAft>
                <a:spcPts val="0"/>
              </a:spcAft>
              <a:buClr>
                <a:srgbClr val="434343"/>
              </a:buClr>
              <a:buSzPts val="2400"/>
              <a:buNone/>
              <a:defRPr>
                <a:solidFill>
                  <a:srgbClr val="434343"/>
                </a:solidFill>
              </a:defRPr>
            </a:lvl6pPr>
            <a:lvl7pPr lvl="6" algn="l">
              <a:lnSpc>
                <a:spcPct val="100000"/>
              </a:lnSpc>
              <a:spcBef>
                <a:spcPts val="0"/>
              </a:spcBef>
              <a:spcAft>
                <a:spcPts val="0"/>
              </a:spcAft>
              <a:buClr>
                <a:srgbClr val="434343"/>
              </a:buClr>
              <a:buSzPts val="2400"/>
              <a:buNone/>
              <a:defRPr>
                <a:solidFill>
                  <a:srgbClr val="434343"/>
                </a:solidFill>
              </a:defRPr>
            </a:lvl7pPr>
            <a:lvl8pPr lvl="7" algn="l">
              <a:lnSpc>
                <a:spcPct val="100000"/>
              </a:lnSpc>
              <a:spcBef>
                <a:spcPts val="0"/>
              </a:spcBef>
              <a:spcAft>
                <a:spcPts val="0"/>
              </a:spcAft>
              <a:buClr>
                <a:srgbClr val="434343"/>
              </a:buClr>
              <a:buSzPts val="2400"/>
              <a:buNone/>
              <a:defRPr>
                <a:solidFill>
                  <a:srgbClr val="434343"/>
                </a:solidFill>
              </a:defRPr>
            </a:lvl8pPr>
            <a:lvl9pPr lvl="8" algn="l">
              <a:lnSpc>
                <a:spcPct val="100000"/>
              </a:lnSpc>
              <a:spcBef>
                <a:spcPts val="0"/>
              </a:spcBef>
              <a:spcAft>
                <a:spcPts val="0"/>
              </a:spcAft>
              <a:buClr>
                <a:srgbClr val="434343"/>
              </a:buClr>
              <a:buSzPts val="2400"/>
              <a:buNone/>
              <a:defRPr>
                <a:solidFill>
                  <a:srgbClr val="434343"/>
                </a:solidFill>
              </a:defRPr>
            </a:lvl9pPr>
          </a:lstStyle>
          <a:p>
            <a:endParaRPr/>
          </a:p>
        </p:txBody>
      </p:sp>
      <p:sp>
        <p:nvSpPr>
          <p:cNvPr id="261" name="Google Shape;261;p43"/>
          <p:cNvSpPr txBox="1">
            <a:spLocks noGrp="1"/>
          </p:cNvSpPr>
          <p:nvPr>
            <p:ph type="body" idx="3"/>
          </p:nvPr>
        </p:nvSpPr>
        <p:spPr>
          <a:xfrm>
            <a:off x="2996925" y="1006800"/>
            <a:ext cx="5475000" cy="36561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only 1">
  <p:cSld name="TITLE_ONLY_1">
    <p:spTree>
      <p:nvGrpSpPr>
        <p:cNvPr id="1" name="Shape 262"/>
        <p:cNvGrpSpPr/>
        <p:nvPr/>
      </p:nvGrpSpPr>
      <p:grpSpPr>
        <a:xfrm>
          <a:off x="0" y="0"/>
          <a:ext cx="0" cy="0"/>
          <a:chOff x="0" y="0"/>
          <a:chExt cx="0" cy="0"/>
        </a:xfrm>
      </p:grpSpPr>
      <p:sp>
        <p:nvSpPr>
          <p:cNvPr id="263" name="Google Shape;263;p44"/>
          <p:cNvSpPr txBox="1">
            <a:spLocks noGrp="1"/>
          </p:cNvSpPr>
          <p:nvPr>
            <p:ph type="title"/>
          </p:nvPr>
        </p:nvSpPr>
        <p:spPr>
          <a:xfrm>
            <a:off x="311700" y="216425"/>
            <a:ext cx="8520600" cy="747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434343"/>
              </a:buClr>
              <a:buSzPts val="4000"/>
              <a:buNone/>
              <a:defRPr>
                <a:solidFill>
                  <a:srgbClr val="434343"/>
                </a:solidFill>
              </a:defRPr>
            </a:lvl1pPr>
            <a:lvl2pPr lvl="1" algn="l">
              <a:lnSpc>
                <a:spcPct val="100000"/>
              </a:lnSpc>
              <a:spcBef>
                <a:spcPts val="0"/>
              </a:spcBef>
              <a:spcAft>
                <a:spcPts val="0"/>
              </a:spcAft>
              <a:buClr>
                <a:srgbClr val="434343"/>
              </a:buClr>
              <a:buSzPts val="2400"/>
              <a:buNone/>
              <a:defRPr>
                <a:solidFill>
                  <a:srgbClr val="434343"/>
                </a:solidFill>
              </a:defRPr>
            </a:lvl2pPr>
            <a:lvl3pPr lvl="2" algn="l">
              <a:lnSpc>
                <a:spcPct val="100000"/>
              </a:lnSpc>
              <a:spcBef>
                <a:spcPts val="0"/>
              </a:spcBef>
              <a:spcAft>
                <a:spcPts val="0"/>
              </a:spcAft>
              <a:buClr>
                <a:srgbClr val="434343"/>
              </a:buClr>
              <a:buSzPts val="2400"/>
              <a:buNone/>
              <a:defRPr>
                <a:solidFill>
                  <a:srgbClr val="434343"/>
                </a:solidFill>
              </a:defRPr>
            </a:lvl3pPr>
            <a:lvl4pPr lvl="3" algn="l">
              <a:lnSpc>
                <a:spcPct val="100000"/>
              </a:lnSpc>
              <a:spcBef>
                <a:spcPts val="0"/>
              </a:spcBef>
              <a:spcAft>
                <a:spcPts val="0"/>
              </a:spcAft>
              <a:buClr>
                <a:srgbClr val="434343"/>
              </a:buClr>
              <a:buSzPts val="2400"/>
              <a:buNone/>
              <a:defRPr>
                <a:solidFill>
                  <a:srgbClr val="434343"/>
                </a:solidFill>
              </a:defRPr>
            </a:lvl4pPr>
            <a:lvl5pPr lvl="4" algn="l">
              <a:lnSpc>
                <a:spcPct val="100000"/>
              </a:lnSpc>
              <a:spcBef>
                <a:spcPts val="0"/>
              </a:spcBef>
              <a:spcAft>
                <a:spcPts val="0"/>
              </a:spcAft>
              <a:buClr>
                <a:srgbClr val="434343"/>
              </a:buClr>
              <a:buSzPts val="2400"/>
              <a:buNone/>
              <a:defRPr>
                <a:solidFill>
                  <a:srgbClr val="434343"/>
                </a:solidFill>
              </a:defRPr>
            </a:lvl5pPr>
            <a:lvl6pPr lvl="5" algn="l">
              <a:lnSpc>
                <a:spcPct val="100000"/>
              </a:lnSpc>
              <a:spcBef>
                <a:spcPts val="0"/>
              </a:spcBef>
              <a:spcAft>
                <a:spcPts val="0"/>
              </a:spcAft>
              <a:buClr>
                <a:srgbClr val="434343"/>
              </a:buClr>
              <a:buSzPts val="2400"/>
              <a:buNone/>
              <a:defRPr>
                <a:solidFill>
                  <a:srgbClr val="434343"/>
                </a:solidFill>
              </a:defRPr>
            </a:lvl6pPr>
            <a:lvl7pPr lvl="6" algn="l">
              <a:lnSpc>
                <a:spcPct val="100000"/>
              </a:lnSpc>
              <a:spcBef>
                <a:spcPts val="0"/>
              </a:spcBef>
              <a:spcAft>
                <a:spcPts val="0"/>
              </a:spcAft>
              <a:buClr>
                <a:srgbClr val="434343"/>
              </a:buClr>
              <a:buSzPts val="2400"/>
              <a:buNone/>
              <a:defRPr>
                <a:solidFill>
                  <a:srgbClr val="434343"/>
                </a:solidFill>
              </a:defRPr>
            </a:lvl7pPr>
            <a:lvl8pPr lvl="7" algn="l">
              <a:lnSpc>
                <a:spcPct val="100000"/>
              </a:lnSpc>
              <a:spcBef>
                <a:spcPts val="0"/>
              </a:spcBef>
              <a:spcAft>
                <a:spcPts val="0"/>
              </a:spcAft>
              <a:buClr>
                <a:srgbClr val="434343"/>
              </a:buClr>
              <a:buSzPts val="2400"/>
              <a:buNone/>
              <a:defRPr>
                <a:solidFill>
                  <a:srgbClr val="434343"/>
                </a:solidFill>
              </a:defRPr>
            </a:lvl8pPr>
            <a:lvl9pPr lvl="8" algn="l">
              <a:lnSpc>
                <a:spcPct val="100000"/>
              </a:lnSpc>
              <a:spcBef>
                <a:spcPts val="0"/>
              </a:spcBef>
              <a:spcAft>
                <a:spcPts val="0"/>
              </a:spcAft>
              <a:buClr>
                <a:srgbClr val="434343"/>
              </a:buClr>
              <a:buSzPts val="2400"/>
              <a:buNone/>
              <a:defRPr>
                <a:solidFill>
                  <a:srgbClr val="434343"/>
                </a:solidFill>
              </a:defRPr>
            </a:lvl9pPr>
          </a:lstStyle>
          <a:p>
            <a:endParaRPr/>
          </a:p>
        </p:txBody>
      </p:sp>
      <p:sp>
        <p:nvSpPr>
          <p:cNvPr id="264" name="Google Shape;264;p4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265" name="Google Shape;265;p44"/>
          <p:cNvSpPr/>
          <p:nvPr/>
        </p:nvSpPr>
        <p:spPr>
          <a:xfrm>
            <a:off x="0" y="0"/>
            <a:ext cx="9144000" cy="1029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66" name="Google Shape;266;p44"/>
          <p:cNvPicPr preferRelativeResize="0"/>
          <p:nvPr/>
        </p:nvPicPr>
        <p:blipFill rotWithShape="1">
          <a:blip r:embed="rId2">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matchingName="2_Title Only">
  <p:cSld name="2_Title Only">
    <p:spTree>
      <p:nvGrpSpPr>
        <p:cNvPr id="1" name="Shape 267"/>
        <p:cNvGrpSpPr/>
        <p:nvPr/>
      </p:nvGrpSpPr>
      <p:grpSpPr>
        <a:xfrm>
          <a:off x="0" y="0"/>
          <a:ext cx="0" cy="0"/>
          <a:chOff x="0" y="0"/>
          <a:chExt cx="0" cy="0"/>
        </a:xfrm>
      </p:grpSpPr>
      <p:sp>
        <p:nvSpPr>
          <p:cNvPr id="268" name="Google Shape;268;p45"/>
          <p:cNvSpPr txBox="1">
            <a:spLocks noGrp="1"/>
          </p:cNvSpPr>
          <p:nvPr>
            <p:ph type="dt" idx="10"/>
          </p:nvPr>
        </p:nvSpPr>
        <p:spPr>
          <a:xfrm>
            <a:off x="366824" y="4831055"/>
            <a:ext cx="2133600" cy="2748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9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269" name="Google Shape;269;p45"/>
          <p:cNvSpPr txBox="1">
            <a:spLocks noGrp="1"/>
          </p:cNvSpPr>
          <p:nvPr>
            <p:ph type="sldNum" idx="12"/>
          </p:nvPr>
        </p:nvSpPr>
        <p:spPr>
          <a:xfrm>
            <a:off x="6705600" y="4834417"/>
            <a:ext cx="2133600" cy="228600"/>
          </a:xfrm>
          <a:prstGeom prst="rect">
            <a:avLst/>
          </a:prstGeom>
          <a:noFill/>
          <a:ln>
            <a:noFill/>
          </a:ln>
        </p:spPr>
        <p:txBody>
          <a:bodyPr spcFirstLastPara="1" wrap="square" lIns="68575" tIns="34275" rIns="68575" bIns="34275" anchor="b" anchorCtr="0">
            <a:noAutofit/>
          </a:bodyPr>
          <a:lstStyle>
            <a:lvl1pPr marL="0" marR="0" lvl="0" indent="0" algn="r" rtl="0">
              <a:spcBef>
                <a:spcPts val="0"/>
              </a:spcBef>
              <a:buNone/>
              <a:defRPr sz="900" b="0">
                <a:solidFill>
                  <a:srgbClr val="7F7F7F"/>
                </a:solidFill>
                <a:latin typeface="Arial"/>
                <a:ea typeface="Arial"/>
                <a:cs typeface="Arial"/>
                <a:sym typeface="Arial"/>
              </a:defRPr>
            </a:lvl1pPr>
            <a:lvl2pPr marL="0" marR="0" lvl="1" indent="0" algn="r" rtl="0">
              <a:spcBef>
                <a:spcPts val="0"/>
              </a:spcBef>
              <a:buNone/>
              <a:defRPr sz="900" b="0">
                <a:solidFill>
                  <a:srgbClr val="7F7F7F"/>
                </a:solidFill>
                <a:latin typeface="Arial"/>
                <a:ea typeface="Arial"/>
                <a:cs typeface="Arial"/>
                <a:sym typeface="Arial"/>
              </a:defRPr>
            </a:lvl2pPr>
            <a:lvl3pPr marL="0" marR="0" lvl="2" indent="0" algn="r" rtl="0">
              <a:spcBef>
                <a:spcPts val="0"/>
              </a:spcBef>
              <a:buNone/>
              <a:defRPr sz="900" b="0">
                <a:solidFill>
                  <a:srgbClr val="7F7F7F"/>
                </a:solidFill>
                <a:latin typeface="Arial"/>
                <a:ea typeface="Arial"/>
                <a:cs typeface="Arial"/>
                <a:sym typeface="Arial"/>
              </a:defRPr>
            </a:lvl3pPr>
            <a:lvl4pPr marL="0" marR="0" lvl="3" indent="0" algn="r" rtl="0">
              <a:spcBef>
                <a:spcPts val="0"/>
              </a:spcBef>
              <a:buNone/>
              <a:defRPr sz="900" b="0">
                <a:solidFill>
                  <a:srgbClr val="7F7F7F"/>
                </a:solidFill>
                <a:latin typeface="Arial"/>
                <a:ea typeface="Arial"/>
                <a:cs typeface="Arial"/>
                <a:sym typeface="Arial"/>
              </a:defRPr>
            </a:lvl4pPr>
            <a:lvl5pPr marL="0" marR="0" lvl="4" indent="0" algn="r" rtl="0">
              <a:spcBef>
                <a:spcPts val="0"/>
              </a:spcBef>
              <a:buNone/>
              <a:defRPr sz="900" b="0">
                <a:solidFill>
                  <a:srgbClr val="7F7F7F"/>
                </a:solidFill>
                <a:latin typeface="Arial"/>
                <a:ea typeface="Arial"/>
                <a:cs typeface="Arial"/>
                <a:sym typeface="Arial"/>
              </a:defRPr>
            </a:lvl5pPr>
            <a:lvl6pPr marL="0" marR="0" lvl="5" indent="0" algn="r" rtl="0">
              <a:spcBef>
                <a:spcPts val="0"/>
              </a:spcBef>
              <a:buNone/>
              <a:defRPr sz="900" b="0">
                <a:solidFill>
                  <a:srgbClr val="7F7F7F"/>
                </a:solidFill>
                <a:latin typeface="Arial"/>
                <a:ea typeface="Arial"/>
                <a:cs typeface="Arial"/>
                <a:sym typeface="Arial"/>
              </a:defRPr>
            </a:lvl6pPr>
            <a:lvl7pPr marL="0" marR="0" lvl="6" indent="0" algn="r" rtl="0">
              <a:spcBef>
                <a:spcPts val="0"/>
              </a:spcBef>
              <a:buNone/>
              <a:defRPr sz="900" b="0">
                <a:solidFill>
                  <a:srgbClr val="7F7F7F"/>
                </a:solidFill>
                <a:latin typeface="Arial"/>
                <a:ea typeface="Arial"/>
                <a:cs typeface="Arial"/>
                <a:sym typeface="Arial"/>
              </a:defRPr>
            </a:lvl7pPr>
            <a:lvl8pPr marL="0" marR="0" lvl="7" indent="0" algn="r" rtl="0">
              <a:spcBef>
                <a:spcPts val="0"/>
              </a:spcBef>
              <a:buNone/>
              <a:defRPr sz="900" b="0">
                <a:solidFill>
                  <a:srgbClr val="7F7F7F"/>
                </a:solidFill>
                <a:latin typeface="Arial"/>
                <a:ea typeface="Arial"/>
                <a:cs typeface="Arial"/>
                <a:sym typeface="Arial"/>
              </a:defRPr>
            </a:lvl8pPr>
            <a:lvl9pPr marL="0" marR="0" lvl="8" indent="0" algn="r" rtl="0">
              <a:spcBef>
                <a:spcPts val="0"/>
              </a:spcBef>
              <a:buNone/>
              <a:defRPr sz="900" b="0">
                <a:solidFill>
                  <a:srgbClr val="7F7F7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270" name="Google Shape;270;p45"/>
          <p:cNvSpPr txBox="1">
            <a:spLocks noGrp="1"/>
          </p:cNvSpPr>
          <p:nvPr>
            <p:ph type="title"/>
          </p:nvPr>
        </p:nvSpPr>
        <p:spPr>
          <a:xfrm>
            <a:off x="366824" y="215153"/>
            <a:ext cx="8015100" cy="685800"/>
          </a:xfrm>
          <a:prstGeom prst="rect">
            <a:avLst/>
          </a:prstGeom>
          <a:noFill/>
          <a:ln>
            <a:noFill/>
          </a:ln>
        </p:spPr>
        <p:txBody>
          <a:bodyPr spcFirstLastPara="1" wrap="square" lIns="67850" tIns="33350" rIns="67850" bIns="33350" anchor="ctr" anchorCtr="0">
            <a:noAutofit/>
          </a:bodyPr>
          <a:lstStyle>
            <a:lvl1pPr marR="0" lvl="0" algn="l" rtl="0">
              <a:lnSpc>
                <a:spcPct val="95000"/>
              </a:lnSpc>
              <a:spcBef>
                <a:spcPts val="0"/>
              </a:spcBef>
              <a:spcAft>
                <a:spcPts val="0"/>
              </a:spcAft>
              <a:buSzPts val="4000"/>
              <a:buNone/>
              <a:defRPr sz="2800" b="1" i="0" u="none" strike="noStrike" cap="none">
                <a:solidFill>
                  <a:srgbClr val="273272"/>
                </a:solidFill>
                <a:latin typeface="Arial"/>
                <a:ea typeface="Arial"/>
                <a:cs typeface="Arial"/>
                <a:sym typeface="Arial"/>
              </a:defRPr>
            </a:lvl1pPr>
            <a:lvl2pPr marR="0" lvl="1" algn="ctr" rtl="0">
              <a:spcBef>
                <a:spcPts val="0"/>
              </a:spcBef>
              <a:spcAft>
                <a:spcPts val="0"/>
              </a:spcAft>
              <a:buSzPts val="2400"/>
              <a:buNone/>
              <a:defRPr sz="3200" b="1" i="0" u="none" strike="noStrike" cap="none">
                <a:solidFill>
                  <a:schemeClr val="lt1"/>
                </a:solidFill>
                <a:latin typeface="Helvetica Neue"/>
                <a:ea typeface="Helvetica Neue"/>
                <a:cs typeface="Helvetica Neue"/>
                <a:sym typeface="Helvetica Neue"/>
              </a:defRPr>
            </a:lvl2pPr>
            <a:lvl3pPr marR="0" lvl="2" algn="ctr" rtl="0">
              <a:spcBef>
                <a:spcPts val="0"/>
              </a:spcBef>
              <a:spcAft>
                <a:spcPts val="0"/>
              </a:spcAft>
              <a:buSzPts val="2400"/>
              <a:buNone/>
              <a:defRPr sz="3200" b="1" i="0" u="none" strike="noStrike" cap="none">
                <a:solidFill>
                  <a:schemeClr val="lt1"/>
                </a:solidFill>
                <a:latin typeface="Helvetica Neue"/>
                <a:ea typeface="Helvetica Neue"/>
                <a:cs typeface="Helvetica Neue"/>
                <a:sym typeface="Helvetica Neue"/>
              </a:defRPr>
            </a:lvl3pPr>
            <a:lvl4pPr marR="0" lvl="3" algn="ctr" rtl="0">
              <a:spcBef>
                <a:spcPts val="0"/>
              </a:spcBef>
              <a:spcAft>
                <a:spcPts val="0"/>
              </a:spcAft>
              <a:buSzPts val="2400"/>
              <a:buNone/>
              <a:defRPr sz="3200" b="1" i="0" u="none" strike="noStrike" cap="none">
                <a:solidFill>
                  <a:schemeClr val="lt1"/>
                </a:solidFill>
                <a:latin typeface="Helvetica Neue"/>
                <a:ea typeface="Helvetica Neue"/>
                <a:cs typeface="Helvetica Neue"/>
                <a:sym typeface="Helvetica Neue"/>
              </a:defRPr>
            </a:lvl4pPr>
            <a:lvl5pPr marR="0" lvl="4" algn="ctr" rtl="0">
              <a:spcBef>
                <a:spcPts val="0"/>
              </a:spcBef>
              <a:spcAft>
                <a:spcPts val="0"/>
              </a:spcAft>
              <a:buSzPts val="2400"/>
              <a:buNone/>
              <a:defRPr sz="3200" b="1" i="0" u="none" strike="noStrike" cap="none">
                <a:solidFill>
                  <a:schemeClr val="lt1"/>
                </a:solidFill>
                <a:latin typeface="Helvetica Neue"/>
                <a:ea typeface="Helvetica Neue"/>
                <a:cs typeface="Helvetica Neue"/>
                <a:sym typeface="Helvetica Neue"/>
              </a:defRPr>
            </a:lvl5pPr>
            <a:lvl6pPr marR="0" lvl="5" algn="ctr" rtl="0">
              <a:spcBef>
                <a:spcPts val="0"/>
              </a:spcBef>
              <a:spcAft>
                <a:spcPts val="0"/>
              </a:spcAft>
              <a:buSzPts val="2400"/>
              <a:buNone/>
              <a:defRPr sz="3200" b="1" i="0" u="none" strike="noStrike" cap="none">
                <a:solidFill>
                  <a:schemeClr val="lt1"/>
                </a:solidFill>
                <a:latin typeface="Arial"/>
                <a:ea typeface="Arial"/>
                <a:cs typeface="Arial"/>
                <a:sym typeface="Arial"/>
              </a:defRPr>
            </a:lvl6pPr>
            <a:lvl7pPr marR="0" lvl="6" algn="ctr" rtl="0">
              <a:spcBef>
                <a:spcPts val="0"/>
              </a:spcBef>
              <a:spcAft>
                <a:spcPts val="0"/>
              </a:spcAft>
              <a:buSzPts val="2400"/>
              <a:buNone/>
              <a:defRPr sz="3200" b="1" i="0" u="none" strike="noStrike" cap="none">
                <a:solidFill>
                  <a:schemeClr val="lt1"/>
                </a:solidFill>
                <a:latin typeface="Arial"/>
                <a:ea typeface="Arial"/>
                <a:cs typeface="Arial"/>
                <a:sym typeface="Arial"/>
              </a:defRPr>
            </a:lvl7pPr>
            <a:lvl8pPr marR="0" lvl="7" algn="ctr" rtl="0">
              <a:spcBef>
                <a:spcPts val="0"/>
              </a:spcBef>
              <a:spcAft>
                <a:spcPts val="0"/>
              </a:spcAft>
              <a:buSzPts val="2400"/>
              <a:buNone/>
              <a:defRPr sz="3200" b="1" i="0" u="none" strike="noStrike" cap="none">
                <a:solidFill>
                  <a:schemeClr val="lt1"/>
                </a:solidFill>
                <a:latin typeface="Arial"/>
                <a:ea typeface="Arial"/>
                <a:cs typeface="Arial"/>
                <a:sym typeface="Arial"/>
              </a:defRPr>
            </a:lvl8pPr>
            <a:lvl9pPr marR="0" lvl="8" algn="ctr" rtl="0">
              <a:spcBef>
                <a:spcPts val="0"/>
              </a:spcBef>
              <a:spcAft>
                <a:spcPts val="0"/>
              </a:spcAft>
              <a:buSzPts val="2400"/>
              <a:buNone/>
              <a:defRPr sz="3200" b="1" i="0" u="none" strike="noStrike" cap="none">
                <a:solidFill>
                  <a:schemeClr val="lt1"/>
                </a:solidFill>
                <a:latin typeface="Arial"/>
                <a:ea typeface="Arial"/>
                <a:cs typeface="Arial"/>
                <a:sym typeface="Arial"/>
              </a:defRPr>
            </a:lvl9pPr>
          </a:lstStyle>
          <a:p>
            <a:endParaRPr/>
          </a:p>
        </p:txBody>
      </p:sp>
      <p:pic>
        <p:nvPicPr>
          <p:cNvPr id="271" name="Google Shape;271;p45"/>
          <p:cNvPicPr preferRelativeResize="0"/>
          <p:nvPr/>
        </p:nvPicPr>
        <p:blipFill rotWithShape="1">
          <a:blip r:embed="rId2">
            <a:alphaModFix/>
          </a:blip>
          <a:srcRect/>
          <a:stretch/>
        </p:blipFill>
        <p:spPr>
          <a:xfrm>
            <a:off x="8047604" y="228601"/>
            <a:ext cx="867796" cy="675564"/>
          </a:xfrm>
          <a:prstGeom prst="rect">
            <a:avLst/>
          </a:prstGeom>
          <a:noFill/>
          <a:ln>
            <a:noFill/>
          </a:ln>
        </p:spPr>
      </p:pic>
      <p:sp>
        <p:nvSpPr>
          <p:cNvPr id="272" name="Google Shape;272;p45"/>
          <p:cNvSpPr txBox="1">
            <a:spLocks noGrp="1"/>
          </p:cNvSpPr>
          <p:nvPr>
            <p:ph type="body" idx="1"/>
          </p:nvPr>
        </p:nvSpPr>
        <p:spPr>
          <a:xfrm>
            <a:off x="366824" y="1034303"/>
            <a:ext cx="8472300" cy="3712500"/>
          </a:xfrm>
          <a:prstGeom prst="rect">
            <a:avLst/>
          </a:prstGeom>
          <a:noFill/>
          <a:ln>
            <a:noFill/>
          </a:ln>
        </p:spPr>
        <p:txBody>
          <a:bodyPr spcFirstLastPara="1" wrap="square" lIns="68575" tIns="34275" rIns="68575" bIns="34275" anchor="t" anchorCtr="0">
            <a:noAutofit/>
          </a:bodyPr>
          <a:lstStyle>
            <a:lvl1pPr marL="457200" marR="0" lvl="0" indent="-336550" algn="l" rtl="0">
              <a:spcBef>
                <a:spcPts val="0"/>
              </a:spcBef>
              <a:spcAft>
                <a:spcPts val="0"/>
              </a:spcAft>
              <a:buClr>
                <a:srgbClr val="000080"/>
              </a:buClr>
              <a:buSzPts val="1700"/>
              <a:buFont typeface="Arial"/>
              <a:buChar char="•"/>
              <a:defRPr sz="2000" b="0" i="0" u="none" strike="noStrike" cap="none">
                <a:solidFill>
                  <a:schemeClr val="dk1"/>
                </a:solidFill>
                <a:latin typeface="Arial"/>
                <a:ea typeface="Arial"/>
                <a:cs typeface="Arial"/>
                <a:sym typeface="Arial"/>
              </a:defRPr>
            </a:lvl1pPr>
            <a:lvl2pPr marL="914400" marR="0" lvl="1" indent="-342900" algn="l" rtl="0">
              <a:spcBef>
                <a:spcPts val="0"/>
              </a:spcBef>
              <a:spcAft>
                <a:spcPts val="0"/>
              </a:spcAft>
              <a:buClr>
                <a:schemeClr val="dk1"/>
              </a:buClr>
              <a:buSzPts val="1800"/>
              <a:buFont typeface="Merriweather Sans"/>
              <a:buChar char="-"/>
              <a:defRPr sz="1800" b="0" i="0" u="none" strike="noStrike" cap="none">
                <a:solidFill>
                  <a:schemeClr val="dk1"/>
                </a:solidFill>
                <a:latin typeface="Arial"/>
                <a:ea typeface="Arial"/>
                <a:cs typeface="Arial"/>
                <a:sym typeface="Arial"/>
              </a:defRPr>
            </a:lvl2pPr>
            <a:lvl3pPr marL="1371600" marR="0" lvl="2" indent="-342900" algn="l" rtl="0">
              <a:spcBef>
                <a:spcPts val="0"/>
              </a:spcBef>
              <a:spcAft>
                <a:spcPts val="0"/>
              </a:spcAft>
              <a:buClr>
                <a:schemeClr val="dk1"/>
              </a:buClr>
              <a:buSzPts val="1800"/>
              <a:buFont typeface="Merriweather Sans"/>
              <a:buChar char="-"/>
              <a:defRPr sz="1800" b="0" i="0" u="none" strike="noStrike" cap="none">
                <a:solidFill>
                  <a:schemeClr val="dk1"/>
                </a:solidFill>
                <a:latin typeface="Arial"/>
                <a:ea typeface="Arial"/>
                <a:cs typeface="Arial"/>
                <a:sym typeface="Arial"/>
              </a:defRPr>
            </a:lvl3pPr>
            <a:lvl4pPr marL="1828800" marR="0" lvl="3" indent="-330200" algn="l" rtl="0">
              <a:spcBef>
                <a:spcPts val="0"/>
              </a:spcBef>
              <a:spcAft>
                <a:spcPts val="0"/>
              </a:spcAft>
              <a:buClr>
                <a:schemeClr val="dk1"/>
              </a:buClr>
              <a:buSzPts val="1600"/>
              <a:buFont typeface="Merriweather Sans"/>
              <a:buChar char="-"/>
              <a:defRPr sz="1600" b="0" i="0" u="none" strike="noStrike" cap="none">
                <a:solidFill>
                  <a:schemeClr val="dk1"/>
                </a:solidFill>
                <a:latin typeface="Arial"/>
                <a:ea typeface="Arial"/>
                <a:cs typeface="Arial"/>
                <a:sym typeface="Arial"/>
              </a:defRPr>
            </a:lvl4pPr>
            <a:lvl5pPr marL="2286000" marR="0" lvl="4" indent="-330200" algn="l" rtl="0">
              <a:spcBef>
                <a:spcPts val="0"/>
              </a:spcBef>
              <a:spcAft>
                <a:spcPts val="0"/>
              </a:spcAft>
              <a:buClr>
                <a:schemeClr val="dk1"/>
              </a:buClr>
              <a:buSzPts val="1600"/>
              <a:buFont typeface="Merriweather Sans"/>
              <a:buChar char="-"/>
              <a:defRPr sz="1600" b="0" i="0" u="none" strike="noStrike" cap="none">
                <a:solidFill>
                  <a:schemeClr val="dk1"/>
                </a:solidFill>
                <a:latin typeface="Arial"/>
                <a:ea typeface="Arial"/>
                <a:cs typeface="Arial"/>
                <a:sym typeface="Arial"/>
              </a:defRPr>
            </a:lvl5pPr>
            <a:lvl6pPr marL="2743200" marR="0" lvl="5" indent="-317500" algn="l" rtl="0">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l" rtl="0">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l" rtl="0">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l" rtl="0">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Light 1">
  <p:cSld name="SECTION_HEADER_1_1">
    <p:bg>
      <p:bgPr>
        <a:blipFill>
          <a:blip r:embed="rId2">
            <a:alphaModFix/>
          </a:blip>
          <a:stretch>
            <a:fillRect/>
          </a:stretch>
        </a:blipFill>
        <a:effectLst/>
      </p:bgPr>
    </p:bg>
    <p:spTree>
      <p:nvGrpSpPr>
        <p:cNvPr id="1" name="Shape 31"/>
        <p:cNvGrpSpPr/>
        <p:nvPr/>
      </p:nvGrpSpPr>
      <p:grpSpPr>
        <a:xfrm>
          <a:off x="0" y="0"/>
          <a:ext cx="0" cy="0"/>
          <a:chOff x="0" y="0"/>
          <a:chExt cx="0" cy="0"/>
        </a:xfrm>
      </p:grpSpPr>
      <p:sp>
        <p:nvSpPr>
          <p:cNvPr id="32" name="Google Shape;32;p6"/>
          <p:cNvSpPr/>
          <p:nvPr/>
        </p:nvSpPr>
        <p:spPr>
          <a:xfrm>
            <a:off x="-12" y="0"/>
            <a:ext cx="9144000" cy="5143500"/>
          </a:xfrm>
          <a:prstGeom prst="rect">
            <a:avLst/>
          </a:prstGeom>
          <a:solidFill>
            <a:srgbClr val="FFFFFF">
              <a:alpha val="8980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 name="Google Shape;33;p6"/>
          <p:cNvSpPr txBox="1">
            <a:spLocks noGrp="1"/>
          </p:cNvSpPr>
          <p:nvPr>
            <p:ph type="title"/>
          </p:nvPr>
        </p:nvSpPr>
        <p:spPr>
          <a:xfrm>
            <a:off x="259800" y="900125"/>
            <a:ext cx="8624400" cy="26403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434343"/>
              </a:buClr>
              <a:buSzPts val="3600"/>
              <a:buNone/>
              <a:defRPr sz="3600">
                <a:solidFill>
                  <a:srgbClr val="434343"/>
                </a:solidFill>
              </a:defRPr>
            </a:lvl1pPr>
            <a:lvl2pPr lvl="1" algn="ctr">
              <a:lnSpc>
                <a:spcPct val="100000"/>
              </a:lnSpc>
              <a:spcBef>
                <a:spcPts val="0"/>
              </a:spcBef>
              <a:spcAft>
                <a:spcPts val="0"/>
              </a:spcAft>
              <a:buClr>
                <a:srgbClr val="434343"/>
              </a:buClr>
              <a:buSzPts val="3600"/>
              <a:buNone/>
              <a:defRPr sz="3600">
                <a:solidFill>
                  <a:srgbClr val="434343"/>
                </a:solidFill>
              </a:defRPr>
            </a:lvl2pPr>
            <a:lvl3pPr lvl="2" algn="ctr">
              <a:lnSpc>
                <a:spcPct val="100000"/>
              </a:lnSpc>
              <a:spcBef>
                <a:spcPts val="0"/>
              </a:spcBef>
              <a:spcAft>
                <a:spcPts val="0"/>
              </a:spcAft>
              <a:buClr>
                <a:srgbClr val="434343"/>
              </a:buClr>
              <a:buSzPts val="3600"/>
              <a:buNone/>
              <a:defRPr sz="3600">
                <a:solidFill>
                  <a:srgbClr val="434343"/>
                </a:solidFill>
              </a:defRPr>
            </a:lvl3pPr>
            <a:lvl4pPr lvl="3" algn="ctr">
              <a:lnSpc>
                <a:spcPct val="100000"/>
              </a:lnSpc>
              <a:spcBef>
                <a:spcPts val="0"/>
              </a:spcBef>
              <a:spcAft>
                <a:spcPts val="0"/>
              </a:spcAft>
              <a:buClr>
                <a:srgbClr val="434343"/>
              </a:buClr>
              <a:buSzPts val="3600"/>
              <a:buNone/>
              <a:defRPr sz="3600">
                <a:solidFill>
                  <a:srgbClr val="434343"/>
                </a:solidFill>
              </a:defRPr>
            </a:lvl4pPr>
            <a:lvl5pPr lvl="4" algn="ctr">
              <a:lnSpc>
                <a:spcPct val="100000"/>
              </a:lnSpc>
              <a:spcBef>
                <a:spcPts val="0"/>
              </a:spcBef>
              <a:spcAft>
                <a:spcPts val="0"/>
              </a:spcAft>
              <a:buClr>
                <a:srgbClr val="434343"/>
              </a:buClr>
              <a:buSzPts val="3600"/>
              <a:buNone/>
              <a:defRPr sz="3600">
                <a:solidFill>
                  <a:srgbClr val="434343"/>
                </a:solidFill>
              </a:defRPr>
            </a:lvl5pPr>
            <a:lvl6pPr lvl="5" algn="ctr">
              <a:lnSpc>
                <a:spcPct val="100000"/>
              </a:lnSpc>
              <a:spcBef>
                <a:spcPts val="0"/>
              </a:spcBef>
              <a:spcAft>
                <a:spcPts val="0"/>
              </a:spcAft>
              <a:buClr>
                <a:srgbClr val="434343"/>
              </a:buClr>
              <a:buSzPts val="3600"/>
              <a:buNone/>
              <a:defRPr sz="3600">
                <a:solidFill>
                  <a:srgbClr val="434343"/>
                </a:solidFill>
              </a:defRPr>
            </a:lvl6pPr>
            <a:lvl7pPr lvl="6" algn="ctr">
              <a:lnSpc>
                <a:spcPct val="100000"/>
              </a:lnSpc>
              <a:spcBef>
                <a:spcPts val="0"/>
              </a:spcBef>
              <a:spcAft>
                <a:spcPts val="0"/>
              </a:spcAft>
              <a:buClr>
                <a:srgbClr val="434343"/>
              </a:buClr>
              <a:buSzPts val="3600"/>
              <a:buNone/>
              <a:defRPr sz="3600">
                <a:solidFill>
                  <a:srgbClr val="434343"/>
                </a:solidFill>
              </a:defRPr>
            </a:lvl7pPr>
            <a:lvl8pPr lvl="7" algn="ctr">
              <a:lnSpc>
                <a:spcPct val="100000"/>
              </a:lnSpc>
              <a:spcBef>
                <a:spcPts val="0"/>
              </a:spcBef>
              <a:spcAft>
                <a:spcPts val="0"/>
              </a:spcAft>
              <a:buClr>
                <a:srgbClr val="434343"/>
              </a:buClr>
              <a:buSzPts val="3600"/>
              <a:buNone/>
              <a:defRPr sz="3600">
                <a:solidFill>
                  <a:srgbClr val="434343"/>
                </a:solidFill>
              </a:defRPr>
            </a:lvl8pPr>
            <a:lvl9pPr lvl="8" algn="ctr">
              <a:lnSpc>
                <a:spcPct val="100000"/>
              </a:lnSpc>
              <a:spcBef>
                <a:spcPts val="0"/>
              </a:spcBef>
              <a:spcAft>
                <a:spcPts val="0"/>
              </a:spcAft>
              <a:buClr>
                <a:srgbClr val="434343"/>
              </a:buClr>
              <a:buSzPts val="3600"/>
              <a:buNone/>
              <a:defRPr sz="3600">
                <a:solidFill>
                  <a:srgbClr val="434343"/>
                </a:solidFill>
              </a:defRPr>
            </a:lvl9pPr>
          </a:lstStyle>
          <a:p>
            <a:endParaRPr/>
          </a:p>
        </p:txBody>
      </p:sp>
      <p:pic>
        <p:nvPicPr>
          <p:cNvPr id="34" name="Google Shape;34;p6"/>
          <p:cNvPicPr preferRelativeResize="0"/>
          <p:nvPr/>
        </p:nvPicPr>
        <p:blipFill rotWithShape="1">
          <a:blip r:embed="rId3">
            <a:alphaModFix/>
          </a:blip>
          <a:srcRect/>
          <a:stretch/>
        </p:blipFill>
        <p:spPr>
          <a:xfrm>
            <a:off x="3841675" y="4268271"/>
            <a:ext cx="1460651" cy="232425"/>
          </a:xfrm>
          <a:prstGeom prst="rect">
            <a:avLst/>
          </a:prstGeom>
          <a:noFill/>
          <a:ln>
            <a:noFill/>
          </a:ln>
        </p:spPr>
      </p:pic>
      <p:sp>
        <p:nvSpPr>
          <p:cNvPr id="35" name="Google Shape;35;p6"/>
          <p:cNvSpPr txBox="1">
            <a:spLocks noGrp="1"/>
          </p:cNvSpPr>
          <p:nvPr>
            <p:ph type="sldNum" idx="12"/>
          </p:nvPr>
        </p:nvSpPr>
        <p:spPr>
          <a:xfrm>
            <a:off x="8463883" y="4635442"/>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cxnSp>
        <p:nvCxnSpPr>
          <p:cNvPr id="36" name="Google Shape;36;p6"/>
          <p:cNvCxnSpPr/>
          <p:nvPr/>
        </p:nvCxnSpPr>
        <p:spPr>
          <a:xfrm rot="10800000" flipH="1">
            <a:off x="2553150" y="4079450"/>
            <a:ext cx="4037700" cy="8700"/>
          </a:xfrm>
          <a:prstGeom prst="straightConnector1">
            <a:avLst/>
          </a:prstGeom>
          <a:noFill/>
          <a:ln w="9525" cap="flat" cmpd="sng">
            <a:solidFill>
              <a:srgbClr val="FFC72C"/>
            </a:solidFill>
            <a:prstDash val="solid"/>
            <a:round/>
            <a:headEnd type="none" w="sm" len="sm"/>
            <a:tailEnd type="none" w="sm" len="sm"/>
          </a:ln>
        </p:spPr>
      </p:cxnSp>
      <p:sp>
        <p:nvSpPr>
          <p:cNvPr id="37" name="Google Shape;37;p6"/>
          <p:cNvSpPr/>
          <p:nvPr/>
        </p:nvSpPr>
        <p:spPr>
          <a:xfrm>
            <a:off x="0" y="0"/>
            <a:ext cx="9144000" cy="1029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8"/>
        <p:cNvGrpSpPr/>
        <p:nvPr/>
      </p:nvGrpSpPr>
      <p:grpSpPr>
        <a:xfrm>
          <a:off x="0" y="0"/>
          <a:ext cx="0" cy="0"/>
          <a:chOff x="0" y="0"/>
          <a:chExt cx="0" cy="0"/>
        </a:xfrm>
      </p:grpSpPr>
      <p:sp>
        <p:nvSpPr>
          <p:cNvPr id="39" name="Google Shape;39;p7"/>
          <p:cNvSpPr txBox="1">
            <a:spLocks noGrp="1"/>
          </p:cNvSpPr>
          <p:nvPr>
            <p:ph type="title"/>
          </p:nvPr>
        </p:nvSpPr>
        <p:spPr>
          <a:xfrm>
            <a:off x="311700" y="216425"/>
            <a:ext cx="8520600" cy="747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434343"/>
              </a:buClr>
              <a:buSzPts val="4000"/>
              <a:buNone/>
              <a:defRPr>
                <a:solidFill>
                  <a:srgbClr val="434343"/>
                </a:solidFill>
              </a:defRPr>
            </a:lvl1pPr>
            <a:lvl2pPr lvl="1" algn="l">
              <a:lnSpc>
                <a:spcPct val="100000"/>
              </a:lnSpc>
              <a:spcBef>
                <a:spcPts val="0"/>
              </a:spcBef>
              <a:spcAft>
                <a:spcPts val="0"/>
              </a:spcAft>
              <a:buClr>
                <a:srgbClr val="434343"/>
              </a:buClr>
              <a:buSzPts val="2400"/>
              <a:buNone/>
              <a:defRPr>
                <a:solidFill>
                  <a:srgbClr val="434343"/>
                </a:solidFill>
              </a:defRPr>
            </a:lvl2pPr>
            <a:lvl3pPr lvl="2" algn="l">
              <a:lnSpc>
                <a:spcPct val="100000"/>
              </a:lnSpc>
              <a:spcBef>
                <a:spcPts val="0"/>
              </a:spcBef>
              <a:spcAft>
                <a:spcPts val="0"/>
              </a:spcAft>
              <a:buClr>
                <a:srgbClr val="434343"/>
              </a:buClr>
              <a:buSzPts val="2400"/>
              <a:buNone/>
              <a:defRPr>
                <a:solidFill>
                  <a:srgbClr val="434343"/>
                </a:solidFill>
              </a:defRPr>
            </a:lvl3pPr>
            <a:lvl4pPr lvl="3" algn="l">
              <a:lnSpc>
                <a:spcPct val="100000"/>
              </a:lnSpc>
              <a:spcBef>
                <a:spcPts val="0"/>
              </a:spcBef>
              <a:spcAft>
                <a:spcPts val="0"/>
              </a:spcAft>
              <a:buClr>
                <a:srgbClr val="434343"/>
              </a:buClr>
              <a:buSzPts val="2400"/>
              <a:buNone/>
              <a:defRPr>
                <a:solidFill>
                  <a:srgbClr val="434343"/>
                </a:solidFill>
              </a:defRPr>
            </a:lvl4pPr>
            <a:lvl5pPr lvl="4" algn="l">
              <a:lnSpc>
                <a:spcPct val="100000"/>
              </a:lnSpc>
              <a:spcBef>
                <a:spcPts val="0"/>
              </a:spcBef>
              <a:spcAft>
                <a:spcPts val="0"/>
              </a:spcAft>
              <a:buClr>
                <a:srgbClr val="434343"/>
              </a:buClr>
              <a:buSzPts val="2400"/>
              <a:buNone/>
              <a:defRPr>
                <a:solidFill>
                  <a:srgbClr val="434343"/>
                </a:solidFill>
              </a:defRPr>
            </a:lvl5pPr>
            <a:lvl6pPr lvl="5" algn="l">
              <a:lnSpc>
                <a:spcPct val="100000"/>
              </a:lnSpc>
              <a:spcBef>
                <a:spcPts val="0"/>
              </a:spcBef>
              <a:spcAft>
                <a:spcPts val="0"/>
              </a:spcAft>
              <a:buClr>
                <a:srgbClr val="434343"/>
              </a:buClr>
              <a:buSzPts val="2400"/>
              <a:buNone/>
              <a:defRPr>
                <a:solidFill>
                  <a:srgbClr val="434343"/>
                </a:solidFill>
              </a:defRPr>
            </a:lvl6pPr>
            <a:lvl7pPr lvl="6" algn="l">
              <a:lnSpc>
                <a:spcPct val="100000"/>
              </a:lnSpc>
              <a:spcBef>
                <a:spcPts val="0"/>
              </a:spcBef>
              <a:spcAft>
                <a:spcPts val="0"/>
              </a:spcAft>
              <a:buClr>
                <a:srgbClr val="434343"/>
              </a:buClr>
              <a:buSzPts val="2400"/>
              <a:buNone/>
              <a:defRPr>
                <a:solidFill>
                  <a:srgbClr val="434343"/>
                </a:solidFill>
              </a:defRPr>
            </a:lvl7pPr>
            <a:lvl8pPr lvl="7" algn="l">
              <a:lnSpc>
                <a:spcPct val="100000"/>
              </a:lnSpc>
              <a:spcBef>
                <a:spcPts val="0"/>
              </a:spcBef>
              <a:spcAft>
                <a:spcPts val="0"/>
              </a:spcAft>
              <a:buClr>
                <a:srgbClr val="434343"/>
              </a:buClr>
              <a:buSzPts val="2400"/>
              <a:buNone/>
              <a:defRPr>
                <a:solidFill>
                  <a:srgbClr val="434343"/>
                </a:solidFill>
              </a:defRPr>
            </a:lvl8pPr>
            <a:lvl9pPr lvl="8" algn="l">
              <a:lnSpc>
                <a:spcPct val="100000"/>
              </a:lnSpc>
              <a:spcBef>
                <a:spcPts val="0"/>
              </a:spcBef>
              <a:spcAft>
                <a:spcPts val="0"/>
              </a:spcAft>
              <a:buClr>
                <a:srgbClr val="434343"/>
              </a:buClr>
              <a:buSzPts val="2400"/>
              <a:buNone/>
              <a:defRPr>
                <a:solidFill>
                  <a:srgbClr val="434343"/>
                </a:solidFill>
              </a:defRPr>
            </a:lvl9pPr>
          </a:lstStyle>
          <a:p>
            <a:endParaRPr/>
          </a:p>
        </p:txBody>
      </p:sp>
      <p:sp>
        <p:nvSpPr>
          <p:cNvPr id="40" name="Google Shape;40;p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41" name="Google Shape;41;p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42" name="Google Shape;42;p7"/>
          <p:cNvSpPr/>
          <p:nvPr/>
        </p:nvSpPr>
        <p:spPr>
          <a:xfrm>
            <a:off x="0" y="0"/>
            <a:ext cx="9144000" cy="1029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43" name="Google Shape;43;p7"/>
          <p:cNvPicPr preferRelativeResize="0"/>
          <p:nvPr/>
        </p:nvPicPr>
        <p:blipFill rotWithShape="1">
          <a:blip r:embed="rId2">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wo Column" type="twoColTx">
  <p:cSld name="TITLE_AND_TWO_COLUMNS">
    <p:spTree>
      <p:nvGrpSpPr>
        <p:cNvPr id="1" name="Shape 44"/>
        <p:cNvGrpSpPr/>
        <p:nvPr/>
      </p:nvGrpSpPr>
      <p:grpSpPr>
        <a:xfrm>
          <a:off x="0" y="0"/>
          <a:ext cx="0" cy="0"/>
          <a:chOff x="0" y="0"/>
          <a:chExt cx="0" cy="0"/>
        </a:xfrm>
      </p:grpSpPr>
      <p:sp>
        <p:nvSpPr>
          <p:cNvPr id="45" name="Google Shape;45;p8"/>
          <p:cNvSpPr txBox="1">
            <a:spLocks noGrp="1"/>
          </p:cNvSpPr>
          <p:nvPr>
            <p:ph type="title"/>
          </p:nvPr>
        </p:nvSpPr>
        <p:spPr>
          <a:xfrm>
            <a:off x="311700" y="216425"/>
            <a:ext cx="8520600" cy="747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434343"/>
              </a:buClr>
              <a:buSzPts val="4000"/>
              <a:buNone/>
              <a:defRPr>
                <a:solidFill>
                  <a:srgbClr val="434343"/>
                </a:solidFill>
              </a:defRPr>
            </a:lvl1pPr>
            <a:lvl2pPr lvl="1" algn="l">
              <a:lnSpc>
                <a:spcPct val="100000"/>
              </a:lnSpc>
              <a:spcBef>
                <a:spcPts val="0"/>
              </a:spcBef>
              <a:spcAft>
                <a:spcPts val="0"/>
              </a:spcAft>
              <a:buClr>
                <a:srgbClr val="434343"/>
              </a:buClr>
              <a:buSzPts val="2400"/>
              <a:buNone/>
              <a:defRPr>
                <a:solidFill>
                  <a:srgbClr val="434343"/>
                </a:solidFill>
              </a:defRPr>
            </a:lvl2pPr>
            <a:lvl3pPr lvl="2" algn="l">
              <a:lnSpc>
                <a:spcPct val="100000"/>
              </a:lnSpc>
              <a:spcBef>
                <a:spcPts val="0"/>
              </a:spcBef>
              <a:spcAft>
                <a:spcPts val="0"/>
              </a:spcAft>
              <a:buClr>
                <a:srgbClr val="434343"/>
              </a:buClr>
              <a:buSzPts val="2400"/>
              <a:buNone/>
              <a:defRPr>
                <a:solidFill>
                  <a:srgbClr val="434343"/>
                </a:solidFill>
              </a:defRPr>
            </a:lvl3pPr>
            <a:lvl4pPr lvl="3" algn="l">
              <a:lnSpc>
                <a:spcPct val="100000"/>
              </a:lnSpc>
              <a:spcBef>
                <a:spcPts val="0"/>
              </a:spcBef>
              <a:spcAft>
                <a:spcPts val="0"/>
              </a:spcAft>
              <a:buClr>
                <a:srgbClr val="434343"/>
              </a:buClr>
              <a:buSzPts val="2400"/>
              <a:buNone/>
              <a:defRPr>
                <a:solidFill>
                  <a:srgbClr val="434343"/>
                </a:solidFill>
              </a:defRPr>
            </a:lvl4pPr>
            <a:lvl5pPr lvl="4" algn="l">
              <a:lnSpc>
                <a:spcPct val="100000"/>
              </a:lnSpc>
              <a:spcBef>
                <a:spcPts val="0"/>
              </a:spcBef>
              <a:spcAft>
                <a:spcPts val="0"/>
              </a:spcAft>
              <a:buClr>
                <a:srgbClr val="434343"/>
              </a:buClr>
              <a:buSzPts val="2400"/>
              <a:buNone/>
              <a:defRPr>
                <a:solidFill>
                  <a:srgbClr val="434343"/>
                </a:solidFill>
              </a:defRPr>
            </a:lvl5pPr>
            <a:lvl6pPr lvl="5" algn="l">
              <a:lnSpc>
                <a:spcPct val="100000"/>
              </a:lnSpc>
              <a:spcBef>
                <a:spcPts val="0"/>
              </a:spcBef>
              <a:spcAft>
                <a:spcPts val="0"/>
              </a:spcAft>
              <a:buClr>
                <a:srgbClr val="434343"/>
              </a:buClr>
              <a:buSzPts val="2400"/>
              <a:buNone/>
              <a:defRPr>
                <a:solidFill>
                  <a:srgbClr val="434343"/>
                </a:solidFill>
              </a:defRPr>
            </a:lvl6pPr>
            <a:lvl7pPr lvl="6" algn="l">
              <a:lnSpc>
                <a:spcPct val="100000"/>
              </a:lnSpc>
              <a:spcBef>
                <a:spcPts val="0"/>
              </a:spcBef>
              <a:spcAft>
                <a:spcPts val="0"/>
              </a:spcAft>
              <a:buClr>
                <a:srgbClr val="434343"/>
              </a:buClr>
              <a:buSzPts val="2400"/>
              <a:buNone/>
              <a:defRPr>
                <a:solidFill>
                  <a:srgbClr val="434343"/>
                </a:solidFill>
              </a:defRPr>
            </a:lvl7pPr>
            <a:lvl8pPr lvl="7" algn="l">
              <a:lnSpc>
                <a:spcPct val="100000"/>
              </a:lnSpc>
              <a:spcBef>
                <a:spcPts val="0"/>
              </a:spcBef>
              <a:spcAft>
                <a:spcPts val="0"/>
              </a:spcAft>
              <a:buClr>
                <a:srgbClr val="434343"/>
              </a:buClr>
              <a:buSzPts val="2400"/>
              <a:buNone/>
              <a:defRPr>
                <a:solidFill>
                  <a:srgbClr val="434343"/>
                </a:solidFill>
              </a:defRPr>
            </a:lvl8pPr>
            <a:lvl9pPr lvl="8" algn="l">
              <a:lnSpc>
                <a:spcPct val="100000"/>
              </a:lnSpc>
              <a:spcBef>
                <a:spcPts val="0"/>
              </a:spcBef>
              <a:spcAft>
                <a:spcPts val="0"/>
              </a:spcAft>
              <a:buClr>
                <a:srgbClr val="434343"/>
              </a:buClr>
              <a:buSzPts val="2400"/>
              <a:buNone/>
              <a:defRPr>
                <a:solidFill>
                  <a:srgbClr val="434343"/>
                </a:solidFill>
              </a:defRPr>
            </a:lvl9pPr>
          </a:lstStyle>
          <a:p>
            <a:endParaRPr/>
          </a:p>
        </p:txBody>
      </p:sp>
      <p:sp>
        <p:nvSpPr>
          <p:cNvPr id="46" name="Google Shape;46;p8"/>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Clr>
                <a:srgbClr val="434343"/>
              </a:buClr>
              <a:buSzPts val="1400"/>
              <a:buChar char="●"/>
              <a:defRPr sz="1400">
                <a:solidFill>
                  <a:srgbClr val="434343"/>
                </a:solidFill>
              </a:defRPr>
            </a:lvl1pPr>
            <a:lvl2pPr marL="914400" lvl="1" indent="-304800" algn="l">
              <a:lnSpc>
                <a:spcPct val="115000"/>
              </a:lnSpc>
              <a:spcBef>
                <a:spcPts val="0"/>
              </a:spcBef>
              <a:spcAft>
                <a:spcPts val="0"/>
              </a:spcAft>
              <a:buClr>
                <a:srgbClr val="434343"/>
              </a:buClr>
              <a:buSzPts val="1200"/>
              <a:buChar char="○"/>
              <a:defRPr sz="1200">
                <a:solidFill>
                  <a:srgbClr val="434343"/>
                </a:solidFill>
              </a:defRPr>
            </a:lvl2pPr>
            <a:lvl3pPr marL="1371600" lvl="2" indent="-304800" algn="l">
              <a:lnSpc>
                <a:spcPct val="115000"/>
              </a:lnSpc>
              <a:spcBef>
                <a:spcPts val="0"/>
              </a:spcBef>
              <a:spcAft>
                <a:spcPts val="0"/>
              </a:spcAft>
              <a:buClr>
                <a:srgbClr val="434343"/>
              </a:buClr>
              <a:buSzPts val="1200"/>
              <a:buChar char="■"/>
              <a:defRPr sz="1200">
                <a:solidFill>
                  <a:srgbClr val="434343"/>
                </a:solidFill>
              </a:defRPr>
            </a:lvl3pPr>
            <a:lvl4pPr marL="1828800" lvl="3" indent="-304800" algn="l">
              <a:lnSpc>
                <a:spcPct val="115000"/>
              </a:lnSpc>
              <a:spcBef>
                <a:spcPts val="0"/>
              </a:spcBef>
              <a:spcAft>
                <a:spcPts val="0"/>
              </a:spcAft>
              <a:buClr>
                <a:srgbClr val="434343"/>
              </a:buClr>
              <a:buSzPts val="1200"/>
              <a:buChar char="●"/>
              <a:defRPr sz="1200">
                <a:solidFill>
                  <a:srgbClr val="434343"/>
                </a:solidFill>
              </a:defRPr>
            </a:lvl4pPr>
            <a:lvl5pPr marL="2286000" lvl="4" indent="-304800" algn="l">
              <a:lnSpc>
                <a:spcPct val="115000"/>
              </a:lnSpc>
              <a:spcBef>
                <a:spcPts val="0"/>
              </a:spcBef>
              <a:spcAft>
                <a:spcPts val="0"/>
              </a:spcAft>
              <a:buClr>
                <a:srgbClr val="434343"/>
              </a:buClr>
              <a:buSzPts val="1200"/>
              <a:buChar char="○"/>
              <a:defRPr sz="1200">
                <a:solidFill>
                  <a:srgbClr val="434343"/>
                </a:solidFill>
              </a:defRPr>
            </a:lvl5pPr>
            <a:lvl6pPr marL="2743200" lvl="5" indent="-304800" algn="l">
              <a:lnSpc>
                <a:spcPct val="115000"/>
              </a:lnSpc>
              <a:spcBef>
                <a:spcPts val="0"/>
              </a:spcBef>
              <a:spcAft>
                <a:spcPts val="0"/>
              </a:spcAft>
              <a:buClr>
                <a:srgbClr val="434343"/>
              </a:buClr>
              <a:buSzPts val="1200"/>
              <a:buChar char="■"/>
              <a:defRPr sz="1200">
                <a:solidFill>
                  <a:srgbClr val="434343"/>
                </a:solidFill>
              </a:defRPr>
            </a:lvl6pPr>
            <a:lvl7pPr marL="3200400" lvl="6" indent="-304800" algn="l">
              <a:lnSpc>
                <a:spcPct val="115000"/>
              </a:lnSpc>
              <a:spcBef>
                <a:spcPts val="0"/>
              </a:spcBef>
              <a:spcAft>
                <a:spcPts val="0"/>
              </a:spcAft>
              <a:buClr>
                <a:srgbClr val="434343"/>
              </a:buClr>
              <a:buSzPts val="1200"/>
              <a:buChar char="●"/>
              <a:defRPr sz="1200">
                <a:solidFill>
                  <a:srgbClr val="434343"/>
                </a:solidFill>
              </a:defRPr>
            </a:lvl7pPr>
            <a:lvl8pPr marL="3657600" lvl="7" indent="-304800" algn="l">
              <a:lnSpc>
                <a:spcPct val="115000"/>
              </a:lnSpc>
              <a:spcBef>
                <a:spcPts val="0"/>
              </a:spcBef>
              <a:spcAft>
                <a:spcPts val="0"/>
              </a:spcAft>
              <a:buClr>
                <a:srgbClr val="434343"/>
              </a:buClr>
              <a:buSzPts val="1200"/>
              <a:buChar char="○"/>
              <a:defRPr sz="1200">
                <a:solidFill>
                  <a:srgbClr val="434343"/>
                </a:solidFill>
              </a:defRPr>
            </a:lvl8pPr>
            <a:lvl9pPr marL="4114800" lvl="8" indent="-304800" algn="l">
              <a:lnSpc>
                <a:spcPct val="115000"/>
              </a:lnSpc>
              <a:spcBef>
                <a:spcPts val="0"/>
              </a:spcBef>
              <a:spcAft>
                <a:spcPts val="0"/>
              </a:spcAft>
              <a:buClr>
                <a:srgbClr val="434343"/>
              </a:buClr>
              <a:buSzPts val="1200"/>
              <a:buChar char="■"/>
              <a:defRPr sz="1200">
                <a:solidFill>
                  <a:srgbClr val="434343"/>
                </a:solidFill>
              </a:defRPr>
            </a:lvl9pPr>
          </a:lstStyle>
          <a:p>
            <a:endParaRPr/>
          </a:p>
        </p:txBody>
      </p:sp>
      <p:sp>
        <p:nvSpPr>
          <p:cNvPr id="47" name="Google Shape;47;p8"/>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Clr>
                <a:srgbClr val="434343"/>
              </a:buClr>
              <a:buSzPts val="1400"/>
              <a:buChar char="●"/>
              <a:defRPr sz="1400">
                <a:solidFill>
                  <a:srgbClr val="434343"/>
                </a:solidFill>
              </a:defRPr>
            </a:lvl1pPr>
            <a:lvl2pPr marL="914400" lvl="1" indent="-304800" algn="l">
              <a:lnSpc>
                <a:spcPct val="115000"/>
              </a:lnSpc>
              <a:spcBef>
                <a:spcPts val="0"/>
              </a:spcBef>
              <a:spcAft>
                <a:spcPts val="0"/>
              </a:spcAft>
              <a:buClr>
                <a:srgbClr val="434343"/>
              </a:buClr>
              <a:buSzPts val="1200"/>
              <a:buChar char="○"/>
              <a:defRPr sz="1200">
                <a:solidFill>
                  <a:srgbClr val="434343"/>
                </a:solidFill>
              </a:defRPr>
            </a:lvl2pPr>
            <a:lvl3pPr marL="1371600" lvl="2" indent="-304800" algn="l">
              <a:lnSpc>
                <a:spcPct val="115000"/>
              </a:lnSpc>
              <a:spcBef>
                <a:spcPts val="0"/>
              </a:spcBef>
              <a:spcAft>
                <a:spcPts val="0"/>
              </a:spcAft>
              <a:buClr>
                <a:srgbClr val="434343"/>
              </a:buClr>
              <a:buSzPts val="1200"/>
              <a:buChar char="■"/>
              <a:defRPr sz="1200">
                <a:solidFill>
                  <a:srgbClr val="434343"/>
                </a:solidFill>
              </a:defRPr>
            </a:lvl3pPr>
            <a:lvl4pPr marL="1828800" lvl="3" indent="-304800" algn="l">
              <a:lnSpc>
                <a:spcPct val="115000"/>
              </a:lnSpc>
              <a:spcBef>
                <a:spcPts val="0"/>
              </a:spcBef>
              <a:spcAft>
                <a:spcPts val="0"/>
              </a:spcAft>
              <a:buClr>
                <a:srgbClr val="434343"/>
              </a:buClr>
              <a:buSzPts val="1200"/>
              <a:buChar char="●"/>
              <a:defRPr sz="1200">
                <a:solidFill>
                  <a:srgbClr val="434343"/>
                </a:solidFill>
              </a:defRPr>
            </a:lvl4pPr>
            <a:lvl5pPr marL="2286000" lvl="4" indent="-304800" algn="l">
              <a:lnSpc>
                <a:spcPct val="115000"/>
              </a:lnSpc>
              <a:spcBef>
                <a:spcPts val="0"/>
              </a:spcBef>
              <a:spcAft>
                <a:spcPts val="0"/>
              </a:spcAft>
              <a:buClr>
                <a:srgbClr val="434343"/>
              </a:buClr>
              <a:buSzPts val="1200"/>
              <a:buChar char="○"/>
              <a:defRPr sz="1200">
                <a:solidFill>
                  <a:srgbClr val="434343"/>
                </a:solidFill>
              </a:defRPr>
            </a:lvl5pPr>
            <a:lvl6pPr marL="2743200" lvl="5" indent="-304800" algn="l">
              <a:lnSpc>
                <a:spcPct val="115000"/>
              </a:lnSpc>
              <a:spcBef>
                <a:spcPts val="0"/>
              </a:spcBef>
              <a:spcAft>
                <a:spcPts val="0"/>
              </a:spcAft>
              <a:buClr>
                <a:srgbClr val="434343"/>
              </a:buClr>
              <a:buSzPts val="1200"/>
              <a:buChar char="■"/>
              <a:defRPr sz="1200">
                <a:solidFill>
                  <a:srgbClr val="434343"/>
                </a:solidFill>
              </a:defRPr>
            </a:lvl6pPr>
            <a:lvl7pPr marL="3200400" lvl="6" indent="-304800" algn="l">
              <a:lnSpc>
                <a:spcPct val="115000"/>
              </a:lnSpc>
              <a:spcBef>
                <a:spcPts val="0"/>
              </a:spcBef>
              <a:spcAft>
                <a:spcPts val="0"/>
              </a:spcAft>
              <a:buClr>
                <a:srgbClr val="434343"/>
              </a:buClr>
              <a:buSzPts val="1200"/>
              <a:buChar char="●"/>
              <a:defRPr sz="1200">
                <a:solidFill>
                  <a:srgbClr val="434343"/>
                </a:solidFill>
              </a:defRPr>
            </a:lvl7pPr>
            <a:lvl8pPr marL="3657600" lvl="7" indent="-304800" algn="l">
              <a:lnSpc>
                <a:spcPct val="115000"/>
              </a:lnSpc>
              <a:spcBef>
                <a:spcPts val="0"/>
              </a:spcBef>
              <a:spcAft>
                <a:spcPts val="0"/>
              </a:spcAft>
              <a:buClr>
                <a:srgbClr val="434343"/>
              </a:buClr>
              <a:buSzPts val="1200"/>
              <a:buChar char="○"/>
              <a:defRPr sz="1200">
                <a:solidFill>
                  <a:srgbClr val="434343"/>
                </a:solidFill>
              </a:defRPr>
            </a:lvl8pPr>
            <a:lvl9pPr marL="4114800" lvl="8" indent="-304800" algn="l">
              <a:lnSpc>
                <a:spcPct val="115000"/>
              </a:lnSpc>
              <a:spcBef>
                <a:spcPts val="0"/>
              </a:spcBef>
              <a:spcAft>
                <a:spcPts val="0"/>
              </a:spcAft>
              <a:buClr>
                <a:srgbClr val="434343"/>
              </a:buClr>
              <a:buSzPts val="1200"/>
              <a:buChar char="■"/>
              <a:defRPr sz="1200">
                <a:solidFill>
                  <a:srgbClr val="434343"/>
                </a:solidFill>
              </a:defRPr>
            </a:lvl9pPr>
          </a:lstStyle>
          <a:p>
            <a:endParaRPr/>
          </a:p>
        </p:txBody>
      </p:sp>
      <p:sp>
        <p:nvSpPr>
          <p:cNvPr id="48" name="Google Shape;48;p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49" name="Google Shape;49;p8"/>
          <p:cNvSpPr/>
          <p:nvPr/>
        </p:nvSpPr>
        <p:spPr>
          <a:xfrm>
            <a:off x="0" y="0"/>
            <a:ext cx="9144000" cy="1029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0" name="Google Shape;50;p8"/>
          <p:cNvPicPr preferRelativeResize="0"/>
          <p:nvPr/>
        </p:nvPicPr>
        <p:blipFill rotWithShape="1">
          <a:blip r:embed="rId2">
            <a:alphaModFix/>
          </a:blip>
          <a:srcRect/>
          <a:stretch/>
        </p:blipFill>
        <p:spPr>
          <a:xfrm>
            <a:off x="181200" y="4743821"/>
            <a:ext cx="1460651" cy="23242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9"/>
          <p:cNvSpPr txBox="1">
            <a:spLocks noGrp="1"/>
          </p:cNvSpPr>
          <p:nvPr>
            <p:ph type="title"/>
          </p:nvPr>
        </p:nvSpPr>
        <p:spPr>
          <a:xfrm>
            <a:off x="311700" y="216425"/>
            <a:ext cx="8520600" cy="747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434343"/>
              </a:buClr>
              <a:buSzPts val="4000"/>
              <a:buNone/>
              <a:defRPr>
                <a:solidFill>
                  <a:srgbClr val="434343"/>
                </a:solidFill>
              </a:defRPr>
            </a:lvl1pPr>
            <a:lvl2pPr lvl="1" algn="l">
              <a:lnSpc>
                <a:spcPct val="100000"/>
              </a:lnSpc>
              <a:spcBef>
                <a:spcPts val="0"/>
              </a:spcBef>
              <a:spcAft>
                <a:spcPts val="0"/>
              </a:spcAft>
              <a:buClr>
                <a:srgbClr val="434343"/>
              </a:buClr>
              <a:buSzPts val="2400"/>
              <a:buNone/>
              <a:defRPr>
                <a:solidFill>
                  <a:srgbClr val="434343"/>
                </a:solidFill>
              </a:defRPr>
            </a:lvl2pPr>
            <a:lvl3pPr lvl="2" algn="l">
              <a:lnSpc>
                <a:spcPct val="100000"/>
              </a:lnSpc>
              <a:spcBef>
                <a:spcPts val="0"/>
              </a:spcBef>
              <a:spcAft>
                <a:spcPts val="0"/>
              </a:spcAft>
              <a:buClr>
                <a:srgbClr val="434343"/>
              </a:buClr>
              <a:buSzPts val="2400"/>
              <a:buNone/>
              <a:defRPr>
                <a:solidFill>
                  <a:srgbClr val="434343"/>
                </a:solidFill>
              </a:defRPr>
            </a:lvl3pPr>
            <a:lvl4pPr lvl="3" algn="l">
              <a:lnSpc>
                <a:spcPct val="100000"/>
              </a:lnSpc>
              <a:spcBef>
                <a:spcPts val="0"/>
              </a:spcBef>
              <a:spcAft>
                <a:spcPts val="0"/>
              </a:spcAft>
              <a:buClr>
                <a:srgbClr val="434343"/>
              </a:buClr>
              <a:buSzPts val="2400"/>
              <a:buNone/>
              <a:defRPr>
                <a:solidFill>
                  <a:srgbClr val="434343"/>
                </a:solidFill>
              </a:defRPr>
            </a:lvl4pPr>
            <a:lvl5pPr lvl="4" algn="l">
              <a:lnSpc>
                <a:spcPct val="100000"/>
              </a:lnSpc>
              <a:spcBef>
                <a:spcPts val="0"/>
              </a:spcBef>
              <a:spcAft>
                <a:spcPts val="0"/>
              </a:spcAft>
              <a:buClr>
                <a:srgbClr val="434343"/>
              </a:buClr>
              <a:buSzPts val="2400"/>
              <a:buNone/>
              <a:defRPr>
                <a:solidFill>
                  <a:srgbClr val="434343"/>
                </a:solidFill>
              </a:defRPr>
            </a:lvl5pPr>
            <a:lvl6pPr lvl="5" algn="l">
              <a:lnSpc>
                <a:spcPct val="100000"/>
              </a:lnSpc>
              <a:spcBef>
                <a:spcPts val="0"/>
              </a:spcBef>
              <a:spcAft>
                <a:spcPts val="0"/>
              </a:spcAft>
              <a:buClr>
                <a:srgbClr val="434343"/>
              </a:buClr>
              <a:buSzPts val="2400"/>
              <a:buNone/>
              <a:defRPr>
                <a:solidFill>
                  <a:srgbClr val="434343"/>
                </a:solidFill>
              </a:defRPr>
            </a:lvl6pPr>
            <a:lvl7pPr lvl="6" algn="l">
              <a:lnSpc>
                <a:spcPct val="100000"/>
              </a:lnSpc>
              <a:spcBef>
                <a:spcPts val="0"/>
              </a:spcBef>
              <a:spcAft>
                <a:spcPts val="0"/>
              </a:spcAft>
              <a:buClr>
                <a:srgbClr val="434343"/>
              </a:buClr>
              <a:buSzPts val="2400"/>
              <a:buNone/>
              <a:defRPr>
                <a:solidFill>
                  <a:srgbClr val="434343"/>
                </a:solidFill>
              </a:defRPr>
            </a:lvl7pPr>
            <a:lvl8pPr lvl="7" algn="l">
              <a:lnSpc>
                <a:spcPct val="100000"/>
              </a:lnSpc>
              <a:spcBef>
                <a:spcPts val="0"/>
              </a:spcBef>
              <a:spcAft>
                <a:spcPts val="0"/>
              </a:spcAft>
              <a:buClr>
                <a:srgbClr val="434343"/>
              </a:buClr>
              <a:buSzPts val="2400"/>
              <a:buNone/>
              <a:defRPr>
                <a:solidFill>
                  <a:srgbClr val="434343"/>
                </a:solidFill>
              </a:defRPr>
            </a:lvl8pPr>
            <a:lvl9pPr lvl="8" algn="l">
              <a:lnSpc>
                <a:spcPct val="100000"/>
              </a:lnSpc>
              <a:spcBef>
                <a:spcPts val="0"/>
              </a:spcBef>
              <a:spcAft>
                <a:spcPts val="0"/>
              </a:spcAft>
              <a:buClr>
                <a:srgbClr val="434343"/>
              </a:buClr>
              <a:buSzPts val="2400"/>
              <a:buNone/>
              <a:defRPr>
                <a:solidFill>
                  <a:srgbClr val="434343"/>
                </a:solidFill>
              </a:defRPr>
            </a:lvl9pPr>
          </a:lstStyle>
          <a:p>
            <a:endParaRPr/>
          </a:p>
        </p:txBody>
      </p:sp>
      <p:sp>
        <p:nvSpPr>
          <p:cNvPr id="53" name="Google Shape;53;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pic>
        <p:nvPicPr>
          <p:cNvPr id="54" name="Google Shape;54;p9"/>
          <p:cNvPicPr preferRelativeResize="0"/>
          <p:nvPr/>
        </p:nvPicPr>
        <p:blipFill rotWithShape="1">
          <a:blip r:embed="rId2">
            <a:alphaModFix/>
          </a:blip>
          <a:srcRect/>
          <a:stretch/>
        </p:blipFill>
        <p:spPr>
          <a:xfrm>
            <a:off x="181200" y="4743821"/>
            <a:ext cx="1460651" cy="232425"/>
          </a:xfrm>
          <a:prstGeom prst="rect">
            <a:avLst/>
          </a:prstGeom>
          <a:noFill/>
          <a:ln>
            <a:noFill/>
          </a:ln>
        </p:spPr>
      </p:pic>
      <p:sp>
        <p:nvSpPr>
          <p:cNvPr id="55" name="Google Shape;55;p9"/>
          <p:cNvSpPr/>
          <p:nvPr/>
        </p:nvSpPr>
        <p:spPr>
          <a:xfrm>
            <a:off x="0" y="0"/>
            <a:ext cx="9144000" cy="102900"/>
          </a:xfrm>
          <a:prstGeom prst="rect">
            <a:avLst/>
          </a:prstGeom>
          <a:gradFill>
            <a:gsLst>
              <a:gs pos="0">
                <a:srgbClr val="0A3799"/>
              </a:gs>
              <a:gs pos="100000">
                <a:srgbClr val="0A6B7C"/>
              </a:gs>
            </a:gsLst>
            <a:lin ang="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Accent Highlight">
  <p:cSld name="SECTION_HEADER_2">
    <p:bg>
      <p:bgPr>
        <a:blipFill>
          <a:blip r:embed="rId2">
            <a:alphaModFix/>
          </a:blip>
          <a:stretch>
            <a:fillRect/>
          </a:stretch>
        </a:blipFill>
        <a:effectLst/>
      </p:bgPr>
    </p:bg>
    <p:spTree>
      <p:nvGrpSpPr>
        <p:cNvPr id="1" name="Shape 56"/>
        <p:cNvGrpSpPr/>
        <p:nvPr/>
      </p:nvGrpSpPr>
      <p:grpSpPr>
        <a:xfrm>
          <a:off x="0" y="0"/>
          <a:ext cx="0" cy="0"/>
          <a:chOff x="0" y="0"/>
          <a:chExt cx="0" cy="0"/>
        </a:xfrm>
      </p:grpSpPr>
      <p:sp>
        <p:nvSpPr>
          <p:cNvPr id="57" name="Google Shape;57;p10"/>
          <p:cNvSpPr/>
          <p:nvPr/>
        </p:nvSpPr>
        <p:spPr>
          <a:xfrm>
            <a:off x="-12" y="0"/>
            <a:ext cx="9144000" cy="5143500"/>
          </a:xfrm>
          <a:prstGeom prst="rect">
            <a:avLst/>
          </a:prstGeom>
          <a:solidFill>
            <a:srgbClr val="0A3799">
              <a:alpha val="5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 name="Google Shape;58;p10"/>
          <p:cNvSpPr txBox="1">
            <a:spLocks noGrp="1"/>
          </p:cNvSpPr>
          <p:nvPr>
            <p:ph type="sldNum" idx="12"/>
          </p:nvPr>
        </p:nvSpPr>
        <p:spPr>
          <a:xfrm>
            <a:off x="8463883" y="4635442"/>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59" name="Google Shape;59;p10"/>
          <p:cNvSpPr/>
          <p:nvPr/>
        </p:nvSpPr>
        <p:spPr>
          <a:xfrm>
            <a:off x="0" y="0"/>
            <a:ext cx="4314600" cy="5143500"/>
          </a:xfrm>
          <a:prstGeom prst="rect">
            <a:avLst/>
          </a:prstGeom>
          <a:solidFill>
            <a:srgbClr val="FFC72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rgbClr val="FFFFFF"/>
              </a:solidFill>
              <a:latin typeface="Arial"/>
              <a:ea typeface="Arial"/>
              <a:cs typeface="Arial"/>
              <a:sym typeface="Arial"/>
            </a:endParaRPr>
          </a:p>
        </p:txBody>
      </p:sp>
      <p:pic>
        <p:nvPicPr>
          <p:cNvPr id="60" name="Google Shape;60;p10"/>
          <p:cNvPicPr preferRelativeResize="0"/>
          <p:nvPr/>
        </p:nvPicPr>
        <p:blipFill rotWithShape="1">
          <a:blip r:embed="rId3">
            <a:alphaModFix/>
          </a:blip>
          <a:srcRect/>
          <a:stretch/>
        </p:blipFill>
        <p:spPr>
          <a:xfrm>
            <a:off x="181200" y="4743821"/>
            <a:ext cx="1460651" cy="232425"/>
          </a:xfrm>
          <a:prstGeom prst="rect">
            <a:avLst/>
          </a:prstGeom>
          <a:noFill/>
          <a:ln>
            <a:noFill/>
          </a:ln>
        </p:spPr>
      </p:pic>
      <p:sp>
        <p:nvSpPr>
          <p:cNvPr id="61" name="Google Shape;61;p10"/>
          <p:cNvSpPr txBox="1">
            <a:spLocks noGrp="1"/>
          </p:cNvSpPr>
          <p:nvPr>
            <p:ph type="title"/>
          </p:nvPr>
        </p:nvSpPr>
        <p:spPr>
          <a:xfrm>
            <a:off x="199375" y="205750"/>
            <a:ext cx="3934800" cy="4429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3600"/>
              <a:buNone/>
              <a:defRPr sz="3600" b="1">
                <a:solidFill>
                  <a:srgbClr val="FFFFFF"/>
                </a:solidFill>
              </a:defRPr>
            </a:lvl1pPr>
            <a:lvl2pPr lvl="1" algn="ctr">
              <a:lnSpc>
                <a:spcPct val="100000"/>
              </a:lnSpc>
              <a:spcBef>
                <a:spcPts val="0"/>
              </a:spcBef>
              <a:spcAft>
                <a:spcPts val="0"/>
              </a:spcAft>
              <a:buClr>
                <a:srgbClr val="FFFFFF"/>
              </a:buClr>
              <a:buSzPts val="3600"/>
              <a:buNone/>
              <a:defRPr sz="3600" b="1">
                <a:solidFill>
                  <a:srgbClr val="FFFFFF"/>
                </a:solidFill>
              </a:defRPr>
            </a:lvl2pPr>
            <a:lvl3pPr lvl="2" algn="ctr">
              <a:lnSpc>
                <a:spcPct val="100000"/>
              </a:lnSpc>
              <a:spcBef>
                <a:spcPts val="0"/>
              </a:spcBef>
              <a:spcAft>
                <a:spcPts val="0"/>
              </a:spcAft>
              <a:buClr>
                <a:srgbClr val="FFFFFF"/>
              </a:buClr>
              <a:buSzPts val="3600"/>
              <a:buNone/>
              <a:defRPr sz="3600" b="1">
                <a:solidFill>
                  <a:srgbClr val="FFFFFF"/>
                </a:solidFill>
              </a:defRPr>
            </a:lvl3pPr>
            <a:lvl4pPr lvl="3" algn="ctr">
              <a:lnSpc>
                <a:spcPct val="100000"/>
              </a:lnSpc>
              <a:spcBef>
                <a:spcPts val="0"/>
              </a:spcBef>
              <a:spcAft>
                <a:spcPts val="0"/>
              </a:spcAft>
              <a:buClr>
                <a:srgbClr val="FFFFFF"/>
              </a:buClr>
              <a:buSzPts val="3600"/>
              <a:buNone/>
              <a:defRPr sz="3600" b="1">
                <a:solidFill>
                  <a:srgbClr val="FFFFFF"/>
                </a:solidFill>
              </a:defRPr>
            </a:lvl4pPr>
            <a:lvl5pPr lvl="4" algn="ctr">
              <a:lnSpc>
                <a:spcPct val="100000"/>
              </a:lnSpc>
              <a:spcBef>
                <a:spcPts val="0"/>
              </a:spcBef>
              <a:spcAft>
                <a:spcPts val="0"/>
              </a:spcAft>
              <a:buClr>
                <a:srgbClr val="FFFFFF"/>
              </a:buClr>
              <a:buSzPts val="3600"/>
              <a:buNone/>
              <a:defRPr sz="3600" b="1">
                <a:solidFill>
                  <a:srgbClr val="FFFFFF"/>
                </a:solidFill>
              </a:defRPr>
            </a:lvl5pPr>
            <a:lvl6pPr lvl="5" algn="ctr">
              <a:lnSpc>
                <a:spcPct val="100000"/>
              </a:lnSpc>
              <a:spcBef>
                <a:spcPts val="0"/>
              </a:spcBef>
              <a:spcAft>
                <a:spcPts val="0"/>
              </a:spcAft>
              <a:buClr>
                <a:srgbClr val="FFFFFF"/>
              </a:buClr>
              <a:buSzPts val="3600"/>
              <a:buNone/>
              <a:defRPr sz="3600" b="1">
                <a:solidFill>
                  <a:srgbClr val="FFFFFF"/>
                </a:solidFill>
              </a:defRPr>
            </a:lvl6pPr>
            <a:lvl7pPr lvl="6" algn="ctr">
              <a:lnSpc>
                <a:spcPct val="100000"/>
              </a:lnSpc>
              <a:spcBef>
                <a:spcPts val="0"/>
              </a:spcBef>
              <a:spcAft>
                <a:spcPts val="0"/>
              </a:spcAft>
              <a:buClr>
                <a:srgbClr val="FFFFFF"/>
              </a:buClr>
              <a:buSzPts val="3600"/>
              <a:buNone/>
              <a:defRPr sz="3600" b="1">
                <a:solidFill>
                  <a:srgbClr val="FFFFFF"/>
                </a:solidFill>
              </a:defRPr>
            </a:lvl7pPr>
            <a:lvl8pPr lvl="7" algn="ctr">
              <a:lnSpc>
                <a:spcPct val="100000"/>
              </a:lnSpc>
              <a:spcBef>
                <a:spcPts val="0"/>
              </a:spcBef>
              <a:spcAft>
                <a:spcPts val="0"/>
              </a:spcAft>
              <a:buClr>
                <a:srgbClr val="FFFFFF"/>
              </a:buClr>
              <a:buSzPts val="3600"/>
              <a:buNone/>
              <a:defRPr sz="3600" b="1">
                <a:solidFill>
                  <a:srgbClr val="FFFFFF"/>
                </a:solidFill>
              </a:defRPr>
            </a:lvl8pPr>
            <a:lvl9pPr lvl="8" algn="ctr">
              <a:lnSpc>
                <a:spcPct val="100000"/>
              </a:lnSpc>
              <a:spcBef>
                <a:spcPts val="0"/>
              </a:spcBef>
              <a:spcAft>
                <a:spcPts val="0"/>
              </a:spcAft>
              <a:buClr>
                <a:srgbClr val="FFFFFF"/>
              </a:buClr>
              <a:buSzPts val="3600"/>
              <a:buNone/>
              <a:defRPr sz="3600" b="1">
                <a:solidFill>
                  <a:srgbClr val="FFFFFF"/>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216425"/>
            <a:ext cx="8520600" cy="7479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434343"/>
              </a:buClr>
              <a:buSzPts val="4000"/>
              <a:buFont typeface="Open Sans SemiBold"/>
              <a:buNone/>
              <a:defRPr sz="4000" b="0" i="0" u="none" strike="noStrike" cap="none">
                <a:solidFill>
                  <a:srgbClr val="434343"/>
                </a:solidFill>
                <a:latin typeface="Open Sans SemiBold"/>
                <a:ea typeface="Open Sans SemiBold"/>
                <a:cs typeface="Open Sans SemiBold"/>
                <a:sym typeface="Open Sans SemiBold"/>
              </a:defRPr>
            </a:lvl1pPr>
            <a:lvl2pPr marR="0" lvl="1" algn="l" rtl="0">
              <a:lnSpc>
                <a:spcPct val="100000"/>
              </a:lnSpc>
              <a:spcBef>
                <a:spcPts val="0"/>
              </a:spcBef>
              <a:spcAft>
                <a:spcPts val="0"/>
              </a:spcAft>
              <a:buClr>
                <a:srgbClr val="434343"/>
              </a:buClr>
              <a:buSzPts val="2400"/>
              <a:buFont typeface="Arial"/>
              <a:buNone/>
              <a:defRPr sz="2400" b="0" i="0" u="none" strike="noStrike" cap="none">
                <a:solidFill>
                  <a:srgbClr val="434343"/>
                </a:solidFill>
                <a:latin typeface="Arial"/>
                <a:ea typeface="Arial"/>
                <a:cs typeface="Arial"/>
                <a:sym typeface="Arial"/>
              </a:defRPr>
            </a:lvl2pPr>
            <a:lvl3pPr marR="0" lvl="2" algn="l" rtl="0">
              <a:lnSpc>
                <a:spcPct val="100000"/>
              </a:lnSpc>
              <a:spcBef>
                <a:spcPts val="0"/>
              </a:spcBef>
              <a:spcAft>
                <a:spcPts val="0"/>
              </a:spcAft>
              <a:buClr>
                <a:srgbClr val="434343"/>
              </a:buClr>
              <a:buSzPts val="2400"/>
              <a:buFont typeface="Arial"/>
              <a:buNone/>
              <a:defRPr sz="2400" b="0" i="0" u="none" strike="noStrike" cap="none">
                <a:solidFill>
                  <a:srgbClr val="434343"/>
                </a:solidFill>
                <a:latin typeface="Arial"/>
                <a:ea typeface="Arial"/>
                <a:cs typeface="Arial"/>
                <a:sym typeface="Arial"/>
              </a:defRPr>
            </a:lvl3pPr>
            <a:lvl4pPr marR="0" lvl="3" algn="l" rtl="0">
              <a:lnSpc>
                <a:spcPct val="100000"/>
              </a:lnSpc>
              <a:spcBef>
                <a:spcPts val="0"/>
              </a:spcBef>
              <a:spcAft>
                <a:spcPts val="0"/>
              </a:spcAft>
              <a:buClr>
                <a:srgbClr val="434343"/>
              </a:buClr>
              <a:buSzPts val="2400"/>
              <a:buFont typeface="Arial"/>
              <a:buNone/>
              <a:defRPr sz="2400" b="0" i="0" u="none" strike="noStrike" cap="none">
                <a:solidFill>
                  <a:srgbClr val="434343"/>
                </a:solidFill>
                <a:latin typeface="Arial"/>
                <a:ea typeface="Arial"/>
                <a:cs typeface="Arial"/>
                <a:sym typeface="Arial"/>
              </a:defRPr>
            </a:lvl4pPr>
            <a:lvl5pPr marR="0" lvl="4" algn="l" rtl="0">
              <a:lnSpc>
                <a:spcPct val="100000"/>
              </a:lnSpc>
              <a:spcBef>
                <a:spcPts val="0"/>
              </a:spcBef>
              <a:spcAft>
                <a:spcPts val="0"/>
              </a:spcAft>
              <a:buClr>
                <a:srgbClr val="434343"/>
              </a:buClr>
              <a:buSzPts val="2400"/>
              <a:buFont typeface="Arial"/>
              <a:buNone/>
              <a:defRPr sz="2400" b="0" i="0" u="none" strike="noStrike" cap="none">
                <a:solidFill>
                  <a:srgbClr val="434343"/>
                </a:solidFill>
                <a:latin typeface="Arial"/>
                <a:ea typeface="Arial"/>
                <a:cs typeface="Arial"/>
                <a:sym typeface="Arial"/>
              </a:defRPr>
            </a:lvl5pPr>
            <a:lvl6pPr marR="0" lvl="5" algn="l" rtl="0">
              <a:lnSpc>
                <a:spcPct val="100000"/>
              </a:lnSpc>
              <a:spcBef>
                <a:spcPts val="0"/>
              </a:spcBef>
              <a:spcAft>
                <a:spcPts val="0"/>
              </a:spcAft>
              <a:buClr>
                <a:srgbClr val="434343"/>
              </a:buClr>
              <a:buSzPts val="2400"/>
              <a:buFont typeface="Arial"/>
              <a:buNone/>
              <a:defRPr sz="2400" b="0" i="0" u="none" strike="noStrike" cap="none">
                <a:solidFill>
                  <a:srgbClr val="434343"/>
                </a:solidFill>
                <a:latin typeface="Arial"/>
                <a:ea typeface="Arial"/>
                <a:cs typeface="Arial"/>
                <a:sym typeface="Arial"/>
              </a:defRPr>
            </a:lvl6pPr>
            <a:lvl7pPr marR="0" lvl="6" algn="l" rtl="0">
              <a:lnSpc>
                <a:spcPct val="100000"/>
              </a:lnSpc>
              <a:spcBef>
                <a:spcPts val="0"/>
              </a:spcBef>
              <a:spcAft>
                <a:spcPts val="0"/>
              </a:spcAft>
              <a:buClr>
                <a:srgbClr val="434343"/>
              </a:buClr>
              <a:buSzPts val="2400"/>
              <a:buFont typeface="Arial"/>
              <a:buNone/>
              <a:defRPr sz="2400" b="0" i="0" u="none" strike="noStrike" cap="none">
                <a:solidFill>
                  <a:srgbClr val="434343"/>
                </a:solidFill>
                <a:latin typeface="Arial"/>
                <a:ea typeface="Arial"/>
                <a:cs typeface="Arial"/>
                <a:sym typeface="Arial"/>
              </a:defRPr>
            </a:lvl7pPr>
            <a:lvl8pPr marR="0" lvl="7" algn="l" rtl="0">
              <a:lnSpc>
                <a:spcPct val="100000"/>
              </a:lnSpc>
              <a:spcBef>
                <a:spcPts val="0"/>
              </a:spcBef>
              <a:spcAft>
                <a:spcPts val="0"/>
              </a:spcAft>
              <a:buClr>
                <a:srgbClr val="434343"/>
              </a:buClr>
              <a:buSzPts val="2400"/>
              <a:buFont typeface="Arial"/>
              <a:buNone/>
              <a:defRPr sz="2400" b="0" i="0" u="none" strike="noStrike" cap="none">
                <a:solidFill>
                  <a:srgbClr val="434343"/>
                </a:solidFill>
                <a:latin typeface="Arial"/>
                <a:ea typeface="Arial"/>
                <a:cs typeface="Arial"/>
                <a:sym typeface="Arial"/>
              </a:defRPr>
            </a:lvl8pPr>
            <a:lvl9pPr marR="0" lvl="8" algn="l" rtl="0">
              <a:lnSpc>
                <a:spcPct val="100000"/>
              </a:lnSpc>
              <a:spcBef>
                <a:spcPts val="0"/>
              </a:spcBef>
              <a:spcAft>
                <a:spcPts val="0"/>
              </a:spcAft>
              <a:buClr>
                <a:srgbClr val="434343"/>
              </a:buClr>
              <a:buSzPts val="2400"/>
              <a:buFont typeface="Arial"/>
              <a:buNone/>
              <a:defRPr sz="2400" b="0" i="0" u="none" strike="noStrike" cap="none">
                <a:solidFill>
                  <a:srgbClr val="434343"/>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rgbClr val="434343"/>
              </a:buClr>
              <a:buSzPts val="1800"/>
              <a:buFont typeface="Open Sans"/>
              <a:buChar char="●"/>
              <a:defRPr sz="1800" b="0" i="0" u="none" strike="noStrike" cap="none">
                <a:solidFill>
                  <a:srgbClr val="434343"/>
                </a:solidFill>
                <a:latin typeface="Open Sans"/>
                <a:ea typeface="Open Sans"/>
                <a:cs typeface="Open Sans"/>
                <a:sym typeface="Open Sans"/>
              </a:defRPr>
            </a:lvl1pPr>
            <a:lvl2pPr marL="914400" marR="0" lvl="1" indent="-317500" algn="l" rtl="0">
              <a:lnSpc>
                <a:spcPct val="115000"/>
              </a:lnSpc>
              <a:spcBef>
                <a:spcPts val="0"/>
              </a:spcBef>
              <a:spcAft>
                <a:spcPts val="0"/>
              </a:spcAft>
              <a:buClr>
                <a:srgbClr val="434343"/>
              </a:buClr>
              <a:buSzPts val="1400"/>
              <a:buFont typeface="Open Sans"/>
              <a:buChar char="○"/>
              <a:defRPr sz="1400" b="0" i="0" u="none" strike="noStrike" cap="none">
                <a:solidFill>
                  <a:srgbClr val="434343"/>
                </a:solidFill>
                <a:latin typeface="Open Sans"/>
                <a:ea typeface="Open Sans"/>
                <a:cs typeface="Open Sans"/>
                <a:sym typeface="Open Sans"/>
              </a:defRPr>
            </a:lvl2pPr>
            <a:lvl3pPr marL="1371600" marR="0" lvl="2" indent="-317500" algn="l" rtl="0">
              <a:lnSpc>
                <a:spcPct val="115000"/>
              </a:lnSpc>
              <a:spcBef>
                <a:spcPts val="0"/>
              </a:spcBef>
              <a:spcAft>
                <a:spcPts val="0"/>
              </a:spcAft>
              <a:buClr>
                <a:srgbClr val="434343"/>
              </a:buClr>
              <a:buSzPts val="1400"/>
              <a:buFont typeface="Open Sans"/>
              <a:buChar char="■"/>
              <a:defRPr sz="1400" b="0" i="0" u="none" strike="noStrike" cap="none">
                <a:solidFill>
                  <a:srgbClr val="434343"/>
                </a:solidFill>
                <a:latin typeface="Open Sans"/>
                <a:ea typeface="Open Sans"/>
                <a:cs typeface="Open Sans"/>
                <a:sym typeface="Open Sans"/>
              </a:defRPr>
            </a:lvl3pPr>
            <a:lvl4pPr marL="1828800" marR="0" lvl="3" indent="-317500" algn="l" rtl="0">
              <a:lnSpc>
                <a:spcPct val="115000"/>
              </a:lnSpc>
              <a:spcBef>
                <a:spcPts val="0"/>
              </a:spcBef>
              <a:spcAft>
                <a:spcPts val="0"/>
              </a:spcAft>
              <a:buClr>
                <a:srgbClr val="434343"/>
              </a:buClr>
              <a:buSzPts val="1400"/>
              <a:buFont typeface="Open Sans"/>
              <a:buChar char="●"/>
              <a:defRPr sz="1400" b="0" i="0" u="none" strike="noStrike" cap="none">
                <a:solidFill>
                  <a:srgbClr val="434343"/>
                </a:solidFill>
                <a:latin typeface="Open Sans"/>
                <a:ea typeface="Open Sans"/>
                <a:cs typeface="Open Sans"/>
                <a:sym typeface="Open Sans"/>
              </a:defRPr>
            </a:lvl4pPr>
            <a:lvl5pPr marL="2286000" marR="0" lvl="4" indent="-317500" algn="l" rtl="0">
              <a:lnSpc>
                <a:spcPct val="115000"/>
              </a:lnSpc>
              <a:spcBef>
                <a:spcPts val="0"/>
              </a:spcBef>
              <a:spcAft>
                <a:spcPts val="0"/>
              </a:spcAft>
              <a:buClr>
                <a:srgbClr val="434343"/>
              </a:buClr>
              <a:buSzPts val="1400"/>
              <a:buFont typeface="Open Sans"/>
              <a:buChar char="○"/>
              <a:defRPr sz="1400" b="0" i="0" u="none" strike="noStrike" cap="none">
                <a:solidFill>
                  <a:srgbClr val="434343"/>
                </a:solidFill>
                <a:latin typeface="Open Sans"/>
                <a:ea typeface="Open Sans"/>
                <a:cs typeface="Open Sans"/>
                <a:sym typeface="Open Sans"/>
              </a:defRPr>
            </a:lvl5pPr>
            <a:lvl6pPr marL="2743200" marR="0" lvl="5" indent="-317500" algn="l" rtl="0">
              <a:lnSpc>
                <a:spcPct val="115000"/>
              </a:lnSpc>
              <a:spcBef>
                <a:spcPts val="0"/>
              </a:spcBef>
              <a:spcAft>
                <a:spcPts val="0"/>
              </a:spcAft>
              <a:buClr>
                <a:srgbClr val="434343"/>
              </a:buClr>
              <a:buSzPts val="1400"/>
              <a:buFont typeface="Open Sans"/>
              <a:buChar char="■"/>
              <a:defRPr sz="1400" b="0" i="0" u="none" strike="noStrike" cap="none">
                <a:solidFill>
                  <a:srgbClr val="434343"/>
                </a:solidFill>
                <a:latin typeface="Open Sans"/>
                <a:ea typeface="Open Sans"/>
                <a:cs typeface="Open Sans"/>
                <a:sym typeface="Open Sans"/>
              </a:defRPr>
            </a:lvl6pPr>
            <a:lvl7pPr marL="3200400" marR="0" lvl="6" indent="-317500" algn="l" rtl="0">
              <a:lnSpc>
                <a:spcPct val="115000"/>
              </a:lnSpc>
              <a:spcBef>
                <a:spcPts val="0"/>
              </a:spcBef>
              <a:spcAft>
                <a:spcPts val="0"/>
              </a:spcAft>
              <a:buClr>
                <a:srgbClr val="434343"/>
              </a:buClr>
              <a:buSzPts val="1400"/>
              <a:buFont typeface="Open Sans"/>
              <a:buChar char="●"/>
              <a:defRPr sz="1400" b="0" i="0" u="none" strike="noStrike" cap="none">
                <a:solidFill>
                  <a:srgbClr val="434343"/>
                </a:solidFill>
                <a:latin typeface="Open Sans"/>
                <a:ea typeface="Open Sans"/>
                <a:cs typeface="Open Sans"/>
                <a:sym typeface="Open Sans"/>
              </a:defRPr>
            </a:lvl7pPr>
            <a:lvl8pPr marL="3657600" marR="0" lvl="7" indent="-317500" algn="l" rtl="0">
              <a:lnSpc>
                <a:spcPct val="115000"/>
              </a:lnSpc>
              <a:spcBef>
                <a:spcPts val="0"/>
              </a:spcBef>
              <a:spcAft>
                <a:spcPts val="0"/>
              </a:spcAft>
              <a:buClr>
                <a:srgbClr val="434343"/>
              </a:buClr>
              <a:buSzPts val="1400"/>
              <a:buFont typeface="Open Sans"/>
              <a:buChar char="○"/>
              <a:defRPr sz="1400" b="0" i="0" u="none" strike="noStrike" cap="none">
                <a:solidFill>
                  <a:srgbClr val="434343"/>
                </a:solidFill>
                <a:latin typeface="Open Sans"/>
                <a:ea typeface="Open Sans"/>
                <a:cs typeface="Open Sans"/>
                <a:sym typeface="Open Sans"/>
              </a:defRPr>
            </a:lvl8pPr>
            <a:lvl9pPr marL="4114800" marR="0" lvl="8" indent="-317500" algn="l" rtl="0">
              <a:lnSpc>
                <a:spcPct val="115000"/>
              </a:lnSpc>
              <a:spcBef>
                <a:spcPts val="0"/>
              </a:spcBef>
              <a:spcAft>
                <a:spcPts val="0"/>
              </a:spcAft>
              <a:buClr>
                <a:srgbClr val="434343"/>
              </a:buClr>
              <a:buSzPts val="1400"/>
              <a:buFont typeface="Open Sans"/>
              <a:buChar char="■"/>
              <a:defRPr sz="1400" b="0" i="0" u="none" strike="noStrike" cap="none">
                <a:solidFill>
                  <a:srgbClr val="434343"/>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riscv.org/regulations/" TargetMode="External"/><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hyperlink" Target="mailto:help@riscv.org" TargetMode="External"/><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hyperlink" Target="https://riscv.org/risc-v-international-community-code-of-conduct/"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6"/>
          <p:cNvSpPr txBox="1">
            <a:spLocks noGrp="1"/>
          </p:cNvSpPr>
          <p:nvPr>
            <p:ph type="ctrTitle"/>
          </p:nvPr>
        </p:nvSpPr>
        <p:spPr>
          <a:xfrm>
            <a:off x="597850" y="1896424"/>
            <a:ext cx="8034000" cy="2137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4500"/>
              <a:buNone/>
            </a:pPr>
            <a:r>
              <a:rPr lang="en" smtClean="0"/>
              <a:t>code size reduction</a:t>
            </a:r>
            <a:endParaRPr/>
          </a:p>
        </p:txBody>
      </p:sp>
      <p:sp>
        <p:nvSpPr>
          <p:cNvPr id="278" name="Google Shape;278;p46"/>
          <p:cNvSpPr txBox="1">
            <a:spLocks noGrp="1"/>
          </p:cNvSpPr>
          <p:nvPr>
            <p:ph type="subTitle" idx="1"/>
          </p:nvPr>
        </p:nvSpPr>
        <p:spPr>
          <a:xfrm>
            <a:off x="597846" y="4033587"/>
            <a:ext cx="8034000" cy="5070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400"/>
              <a:buNone/>
            </a:pPr>
            <a:r>
              <a:rPr lang="en-GB"/>
              <a:t>J</a:t>
            </a:r>
            <a:r>
              <a:rPr lang="en-GB" smtClean="0"/>
              <a:t>an </a:t>
            </a:r>
            <a:r>
              <a:rPr lang="en-GB" smtClean="0"/>
              <a:t>26</a:t>
            </a:r>
            <a:r>
              <a:rPr lang="en-GB" baseline="30000" smtClean="0"/>
              <a:t>th</a:t>
            </a:r>
            <a:r>
              <a:rPr lang="en-GB" smtClean="0"/>
              <a:t> </a:t>
            </a:r>
            <a:r>
              <a:rPr lang="en-GB" smtClean="0"/>
              <a:t>2021</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hart 6"/>
          <p:cNvGraphicFramePr/>
          <p:nvPr>
            <p:extLst/>
          </p:nvPr>
        </p:nvGraphicFramePr>
        <p:xfrm>
          <a:off x="386953" y="487362"/>
          <a:ext cx="6642497" cy="417036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Table 7"/>
          <p:cNvGraphicFramePr>
            <a:graphicFrameLocks noGrp="1"/>
          </p:cNvGraphicFramePr>
          <p:nvPr>
            <p:extLst/>
          </p:nvPr>
        </p:nvGraphicFramePr>
        <p:xfrm>
          <a:off x="7242062" y="669044"/>
          <a:ext cx="1514986" cy="2901641"/>
        </p:xfrm>
        <a:graphic>
          <a:graphicData uri="http://schemas.openxmlformats.org/drawingml/2006/table">
            <a:tbl>
              <a:tblPr>
                <a:tableStyleId>{08FB837D-C827-4EFA-A057-4D05807E0F7C}</a:tableStyleId>
              </a:tblPr>
              <a:tblGrid>
                <a:gridCol w="599861"/>
                <a:gridCol w="457562"/>
                <a:gridCol w="457562"/>
              </a:tblGrid>
              <a:tr h="235744">
                <a:tc>
                  <a:txBody>
                    <a:bodyPr/>
                    <a:lstStyle/>
                    <a:p>
                      <a:pPr algn="ctr" fontAlgn="b"/>
                      <a:endParaRPr lang="en-US" sz="800" b="0" i="0" u="none" strike="noStrike" dirty="0">
                        <a:solidFill>
                          <a:srgbClr val="9C0006"/>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GB" altLang="zh-CN" sz="800" b="0" i="0" u="none" strike="noStrike" dirty="0" smtClean="0">
                          <a:solidFill>
                            <a:srgbClr val="000000"/>
                          </a:solidFill>
                          <a:effectLst/>
                          <a:latin typeface="Calibri" panose="020F0502020204030204" pitchFamily="34" charset="0"/>
                          <a:ea typeface="宋体" panose="02010600030101010101" pitchFamily="2" charset="-122"/>
                        </a:rPr>
                        <a:t>Save</a:t>
                      </a:r>
                      <a:r>
                        <a:rPr lang="en-GB" altLang="zh-CN" sz="800" b="0" i="0" u="none" strike="noStrike" baseline="0" dirty="0" smtClean="0">
                          <a:solidFill>
                            <a:srgbClr val="000000"/>
                          </a:solidFill>
                          <a:effectLst/>
                          <a:latin typeface="Calibri" panose="020F0502020204030204" pitchFamily="34" charset="0"/>
                          <a:ea typeface="宋体" panose="02010600030101010101" pitchFamily="2" charset="-122"/>
                        </a:rPr>
                        <a:t> Restore</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GB" altLang="zh-CN" sz="800" b="0" i="0" u="none" strike="noStrike" dirty="0" smtClean="0">
                          <a:solidFill>
                            <a:srgbClr val="000000"/>
                          </a:solidFill>
                          <a:effectLst/>
                          <a:latin typeface="Calibri" panose="020F0502020204030204" pitchFamily="34" charset="0"/>
                          <a:ea typeface="宋体" panose="02010600030101010101" pitchFamily="2" charset="-122"/>
                        </a:rPr>
                        <a:t>Push</a:t>
                      </a:r>
                      <a:br>
                        <a:rPr lang="en-GB" altLang="zh-CN" sz="800" b="0" i="0" u="none" strike="noStrike" dirty="0" smtClean="0">
                          <a:solidFill>
                            <a:srgbClr val="000000"/>
                          </a:solidFill>
                          <a:effectLst/>
                          <a:latin typeface="Calibri" panose="020F0502020204030204" pitchFamily="34" charset="0"/>
                          <a:ea typeface="宋体" panose="02010600030101010101" pitchFamily="2" charset="-122"/>
                        </a:rPr>
                      </a:br>
                      <a:r>
                        <a:rPr lang="en-GB" altLang="zh-CN" sz="800" b="0" i="0" u="none" strike="noStrike" dirty="0" smtClean="0">
                          <a:solidFill>
                            <a:srgbClr val="000000"/>
                          </a:solidFill>
                          <a:effectLst/>
                          <a:latin typeface="Calibri" panose="020F0502020204030204" pitchFamily="34" charset="0"/>
                          <a:ea typeface="宋体" panose="02010600030101010101" pitchFamily="2" charset="-122"/>
                        </a:rPr>
                        <a:t> Pop</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r>
              <a:tr h="202832">
                <a:tc>
                  <a:txBody>
                    <a:bodyPr/>
                    <a:lstStyle/>
                    <a:p>
                      <a:pPr algn="ctr" fontAlgn="b"/>
                      <a:r>
                        <a:rPr lang="en-US" sz="800" u="none" strike="noStrike" dirty="0">
                          <a:effectLst/>
                        </a:rPr>
                        <a:t>aha-mont64</a:t>
                      </a:r>
                      <a:endParaRPr lang="en-US" sz="800" b="0" i="0" u="none" strike="noStrike" dirty="0">
                        <a:solidFill>
                          <a:srgbClr val="9C0006"/>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1</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0</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r>
              <a:tr h="121444">
                <a:tc>
                  <a:txBody>
                    <a:bodyPr/>
                    <a:lstStyle/>
                    <a:p>
                      <a:pPr algn="ctr" fontAlgn="b"/>
                      <a:r>
                        <a:rPr lang="en-US" sz="800" u="none" strike="noStrike">
                          <a:effectLst/>
                        </a:rPr>
                        <a:t>crc32</a:t>
                      </a:r>
                      <a:endParaRPr lang="en-US" sz="800" b="0" i="0" u="none" strike="noStrike">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1</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0</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r>
              <a:tr h="121444">
                <a:tc>
                  <a:txBody>
                    <a:bodyPr/>
                    <a:lstStyle/>
                    <a:p>
                      <a:pPr algn="ctr" fontAlgn="b"/>
                      <a:r>
                        <a:rPr lang="en-US" sz="800" u="none" strike="noStrike" dirty="0">
                          <a:effectLst/>
                        </a:rPr>
                        <a:t>cubic</a:t>
                      </a:r>
                      <a:endParaRPr lang="en-US"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1</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0</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r>
              <a:tr h="121444">
                <a:tc>
                  <a:txBody>
                    <a:bodyPr/>
                    <a:lstStyle/>
                    <a:p>
                      <a:pPr algn="ctr" fontAlgn="b"/>
                      <a:r>
                        <a:rPr lang="en-US" sz="800" u="none" strike="noStrike" dirty="0" err="1">
                          <a:effectLst/>
                        </a:rPr>
                        <a:t>edn</a:t>
                      </a:r>
                      <a:endParaRPr lang="en-US"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1</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0</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r>
              <a:tr h="121444">
                <a:tc>
                  <a:txBody>
                    <a:bodyPr/>
                    <a:lstStyle/>
                    <a:p>
                      <a:pPr algn="ctr" fontAlgn="b"/>
                      <a:r>
                        <a:rPr lang="en-US" sz="800" u="none" strike="noStrike" dirty="0" err="1">
                          <a:effectLst/>
                        </a:rPr>
                        <a:t>huffbench</a:t>
                      </a:r>
                      <a:endParaRPr lang="en-US"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a:effectLst/>
                        </a:rPr>
                        <a:t>1</a:t>
                      </a:r>
                      <a:endParaRPr lang="en-US" altLang="zh-CN" sz="800" b="0" i="0" u="none" strike="noStrike">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0</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r>
              <a:tr h="202832">
                <a:tc>
                  <a:txBody>
                    <a:bodyPr/>
                    <a:lstStyle/>
                    <a:p>
                      <a:pPr algn="ctr" fontAlgn="b"/>
                      <a:r>
                        <a:rPr lang="en-US" sz="800" u="none" strike="noStrike" dirty="0" err="1">
                          <a:effectLst/>
                        </a:rPr>
                        <a:t>matmult-int</a:t>
                      </a:r>
                      <a:endParaRPr lang="en-US"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1</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0</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r>
              <a:tr h="121444">
                <a:tc>
                  <a:txBody>
                    <a:bodyPr/>
                    <a:lstStyle/>
                    <a:p>
                      <a:pPr algn="ctr" fontAlgn="b"/>
                      <a:r>
                        <a:rPr lang="en-US" sz="800" u="none" strike="noStrike" dirty="0" err="1">
                          <a:effectLst/>
                        </a:rPr>
                        <a:t>minver</a:t>
                      </a:r>
                      <a:endParaRPr lang="en-US"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1</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0</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r>
              <a:tr h="121444">
                <a:tc>
                  <a:txBody>
                    <a:bodyPr/>
                    <a:lstStyle/>
                    <a:p>
                      <a:pPr algn="ctr" fontAlgn="b"/>
                      <a:r>
                        <a:rPr lang="en-US" sz="800" u="none" strike="noStrike" dirty="0" err="1">
                          <a:effectLst/>
                        </a:rPr>
                        <a:t>nbody</a:t>
                      </a:r>
                      <a:endParaRPr lang="en-US"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1</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0</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r>
              <a:tr h="121444">
                <a:tc>
                  <a:txBody>
                    <a:bodyPr/>
                    <a:lstStyle/>
                    <a:p>
                      <a:pPr algn="ctr" fontAlgn="b"/>
                      <a:r>
                        <a:rPr lang="en-US" sz="800" u="none" strike="noStrike">
                          <a:effectLst/>
                        </a:rPr>
                        <a:t>nettle-aes</a:t>
                      </a:r>
                      <a:endParaRPr lang="en-US" sz="800" b="0" i="0" u="none" strike="noStrike">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1</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0</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r>
              <a:tr h="202832">
                <a:tc>
                  <a:txBody>
                    <a:bodyPr/>
                    <a:lstStyle/>
                    <a:p>
                      <a:pPr algn="ctr" fontAlgn="b"/>
                      <a:r>
                        <a:rPr lang="en-US" sz="800" u="none" strike="noStrike">
                          <a:effectLst/>
                        </a:rPr>
                        <a:t>nettle-sha256</a:t>
                      </a:r>
                      <a:endParaRPr lang="en-US" sz="800" b="0" i="0" u="none" strike="noStrike">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a:effectLst/>
                        </a:rPr>
                        <a:t>2</a:t>
                      </a:r>
                      <a:endParaRPr lang="en-US" altLang="zh-CN" sz="800" b="0" i="0" u="none" strike="noStrike">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1</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r>
              <a:tr h="121444">
                <a:tc>
                  <a:txBody>
                    <a:bodyPr/>
                    <a:lstStyle/>
                    <a:p>
                      <a:pPr algn="ctr" fontAlgn="b"/>
                      <a:r>
                        <a:rPr lang="en-US" sz="800" u="none" strike="noStrike">
                          <a:effectLst/>
                        </a:rPr>
                        <a:t>nsichneu</a:t>
                      </a:r>
                      <a:endParaRPr lang="en-US" sz="800" b="0" i="0" u="none" strike="noStrike">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1</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0</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r>
              <a:tr h="121444">
                <a:tc>
                  <a:txBody>
                    <a:bodyPr/>
                    <a:lstStyle/>
                    <a:p>
                      <a:pPr algn="ctr" fontAlgn="b"/>
                      <a:r>
                        <a:rPr lang="en-US" sz="800" u="none" strike="noStrike" dirty="0" err="1">
                          <a:effectLst/>
                        </a:rPr>
                        <a:t>picojpeg</a:t>
                      </a:r>
                      <a:endParaRPr lang="en-US"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13</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8</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r>
              <a:tr h="121444">
                <a:tc>
                  <a:txBody>
                    <a:bodyPr/>
                    <a:lstStyle/>
                    <a:p>
                      <a:pPr algn="ctr" fontAlgn="b"/>
                      <a:r>
                        <a:rPr lang="en-US" sz="800" u="none" strike="noStrike">
                          <a:effectLst/>
                        </a:rPr>
                        <a:t>qrduino</a:t>
                      </a:r>
                      <a:endParaRPr lang="en-US" sz="800" b="0" i="0" u="none" strike="noStrike">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4</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2</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r>
              <a:tr h="235744">
                <a:tc>
                  <a:txBody>
                    <a:bodyPr/>
                    <a:lstStyle/>
                    <a:p>
                      <a:pPr algn="ctr" fontAlgn="b"/>
                      <a:r>
                        <a:rPr lang="en-US" sz="800" u="none" strike="noStrike">
                          <a:effectLst/>
                        </a:rPr>
                        <a:t>sglib-combined</a:t>
                      </a:r>
                      <a:endParaRPr lang="en-US" sz="800" b="0" i="0" u="none" strike="noStrike">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2</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0</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r>
              <a:tr h="121444">
                <a:tc>
                  <a:txBody>
                    <a:bodyPr/>
                    <a:lstStyle/>
                    <a:p>
                      <a:pPr algn="ctr" fontAlgn="b"/>
                      <a:r>
                        <a:rPr lang="en-US" sz="800" u="none" strike="noStrike">
                          <a:effectLst/>
                        </a:rPr>
                        <a:t>slre</a:t>
                      </a:r>
                      <a:endParaRPr lang="en-US" sz="800" b="0" i="0" u="none" strike="noStrike">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2</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1</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r>
              <a:tr h="121444">
                <a:tc>
                  <a:txBody>
                    <a:bodyPr/>
                    <a:lstStyle/>
                    <a:p>
                      <a:pPr algn="ctr" fontAlgn="b"/>
                      <a:r>
                        <a:rPr lang="en-US" sz="800" u="none" strike="noStrike">
                          <a:effectLst/>
                        </a:rPr>
                        <a:t>st</a:t>
                      </a:r>
                      <a:endParaRPr lang="en-US" sz="800" b="0" i="0" u="none" strike="noStrike">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1</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0</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r>
              <a:tr h="121444">
                <a:tc>
                  <a:txBody>
                    <a:bodyPr/>
                    <a:lstStyle/>
                    <a:p>
                      <a:pPr algn="ctr" fontAlgn="b"/>
                      <a:r>
                        <a:rPr lang="en-US" sz="800" u="none" strike="noStrike">
                          <a:effectLst/>
                        </a:rPr>
                        <a:t>statemate</a:t>
                      </a:r>
                      <a:endParaRPr lang="en-US" sz="800" b="0" i="0" u="none" strike="noStrike">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1</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0</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r>
              <a:tr h="121444">
                <a:tc>
                  <a:txBody>
                    <a:bodyPr/>
                    <a:lstStyle/>
                    <a:p>
                      <a:pPr algn="ctr" fontAlgn="b"/>
                      <a:r>
                        <a:rPr lang="en-US" sz="800" u="none" strike="noStrike">
                          <a:effectLst/>
                        </a:rPr>
                        <a:t>ud</a:t>
                      </a:r>
                      <a:endParaRPr lang="en-US" sz="800" b="0" i="0" u="none" strike="noStrike">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1</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0</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r>
              <a:tr h="121444">
                <a:tc>
                  <a:txBody>
                    <a:bodyPr/>
                    <a:lstStyle/>
                    <a:p>
                      <a:pPr algn="ctr" fontAlgn="b"/>
                      <a:r>
                        <a:rPr lang="en-US" sz="800" u="none" strike="noStrike" dirty="0" err="1">
                          <a:effectLst/>
                        </a:rPr>
                        <a:t>wikisort</a:t>
                      </a:r>
                      <a:endParaRPr lang="en-US"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8</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4</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r>
            </a:tbl>
          </a:graphicData>
        </a:graphic>
      </p:graphicFrame>
      <p:sp>
        <p:nvSpPr>
          <p:cNvPr id="11" name="TextBox 10"/>
          <p:cNvSpPr txBox="1"/>
          <p:nvPr/>
        </p:nvSpPr>
        <p:spPr>
          <a:xfrm>
            <a:off x="7140893" y="3660457"/>
            <a:ext cx="1748790" cy="415498"/>
          </a:xfrm>
          <a:prstGeom prst="rect">
            <a:avLst/>
          </a:prstGeom>
          <a:noFill/>
        </p:spPr>
        <p:txBody>
          <a:bodyPr wrap="square" rtlCol="0">
            <a:spAutoFit/>
          </a:bodyPr>
          <a:lstStyle/>
          <a:p>
            <a:pPr algn="ctr"/>
            <a:r>
              <a:rPr lang="en-GB" altLang="zh-CN" sz="1050" dirty="0">
                <a:solidFill>
                  <a:schemeClr val="bg2">
                    <a:lumMod val="60000"/>
                    <a:lumOff val="40000"/>
                  </a:schemeClr>
                </a:solidFill>
              </a:rPr>
              <a:t>Allocated </a:t>
            </a:r>
          </a:p>
          <a:p>
            <a:pPr algn="ctr"/>
            <a:r>
              <a:rPr lang="en-GB" altLang="zh-CN" sz="1050" dirty="0">
                <a:solidFill>
                  <a:schemeClr val="bg2">
                    <a:lumMod val="60000"/>
                    <a:lumOff val="40000"/>
                  </a:schemeClr>
                </a:solidFill>
              </a:rPr>
              <a:t>Table Size</a:t>
            </a:r>
            <a:endParaRPr lang="zh-CN" altLang="en-US" sz="1050" dirty="0">
              <a:solidFill>
                <a:schemeClr val="bg2">
                  <a:lumMod val="60000"/>
                  <a:lumOff val="40000"/>
                </a:schemeClr>
              </a:solidFill>
            </a:endParaRPr>
          </a:p>
        </p:txBody>
      </p:sp>
    </p:spTree>
    <p:extLst>
      <p:ext uri="{BB962C8B-B14F-4D97-AF65-F5344CB8AC3E}">
        <p14:creationId xmlns:p14="http://schemas.microsoft.com/office/powerpoint/2010/main" val="27828783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dirty="0" smtClean="0"/>
              <a:t>Bigger Benchmarks !</a:t>
            </a:r>
            <a:endParaRPr lang="zh-CN" altLang="en-US" dirty="0"/>
          </a:p>
        </p:txBody>
      </p:sp>
      <p:graphicFrame>
        <p:nvGraphicFramePr>
          <p:cNvPr id="6" name="Table 5"/>
          <p:cNvGraphicFramePr>
            <a:graphicFrameLocks noGrp="1"/>
          </p:cNvGraphicFramePr>
          <p:nvPr>
            <p:extLst/>
          </p:nvPr>
        </p:nvGraphicFramePr>
        <p:xfrm>
          <a:off x="1062039" y="1157287"/>
          <a:ext cx="7019924" cy="1273112"/>
        </p:xfrm>
        <a:graphic>
          <a:graphicData uri="http://schemas.openxmlformats.org/drawingml/2006/table">
            <a:tbl>
              <a:tblPr>
                <a:tableStyleId>{08FB837D-C827-4EFA-A057-4D05807E0F7C}</a:tableStyleId>
              </a:tblPr>
              <a:tblGrid>
                <a:gridCol w="2290845"/>
                <a:gridCol w="808533"/>
                <a:gridCol w="875912"/>
                <a:gridCol w="758000"/>
                <a:gridCol w="745367"/>
                <a:gridCol w="644300"/>
                <a:gridCol w="896967"/>
              </a:tblGrid>
              <a:tr h="253746">
                <a:tc rowSpan="2">
                  <a:txBody>
                    <a:bodyPr/>
                    <a:lstStyle/>
                    <a:p>
                      <a:pPr algn="ctr" fontAlgn="ctr"/>
                      <a:r>
                        <a:rPr lang="en-GB" altLang="zh-CN" sz="800" u="none" strike="noStrike" dirty="0" smtClean="0">
                          <a:effectLst/>
                        </a:rPr>
                        <a:t>Save Restore</a:t>
                      </a:r>
                      <a:endParaRPr lang="zh-CN" altLang="en-US" sz="800" b="0" i="0" u="none" strike="noStrike" dirty="0">
                        <a:solidFill>
                          <a:srgbClr val="000000"/>
                        </a:solidFill>
                        <a:effectLst/>
                        <a:latin typeface="宋体" panose="02010600030101010101" pitchFamily="2" charset="-122"/>
                        <a:ea typeface="宋体" panose="02010600030101010101" pitchFamily="2" charset="-122"/>
                      </a:endParaRPr>
                    </a:p>
                  </a:txBody>
                  <a:tcPr marL="7144" marR="7144" marT="7144" marB="0" anchor="ctr"/>
                </a:tc>
                <a:tc gridSpan="2">
                  <a:txBody>
                    <a:bodyPr/>
                    <a:lstStyle/>
                    <a:p>
                      <a:pPr algn="ctr" fontAlgn="ctr"/>
                      <a:r>
                        <a:rPr lang="en-US" sz="800" u="none" strike="noStrike" dirty="0">
                          <a:effectLst/>
                        </a:rPr>
                        <a:t>128 Upper Limit </a:t>
                      </a:r>
                      <a:endParaRPr lang="en-US" sz="800" b="0" i="0" u="none" strike="noStrike" dirty="0">
                        <a:solidFill>
                          <a:srgbClr val="000000"/>
                        </a:solidFill>
                        <a:effectLst/>
                        <a:latin typeface="宋体" panose="02010600030101010101" pitchFamily="2" charset="-122"/>
                        <a:ea typeface="宋体" panose="02010600030101010101" pitchFamily="2" charset="-122"/>
                      </a:endParaRPr>
                    </a:p>
                  </a:txBody>
                  <a:tcPr marL="7144" marR="7144" marT="7144" marB="0" anchor="ctr"/>
                </a:tc>
                <a:tc hMerge="1">
                  <a:txBody>
                    <a:bodyPr/>
                    <a:lstStyle/>
                    <a:p>
                      <a:endParaRPr lang="zh-CN" altLang="en-US"/>
                    </a:p>
                  </a:txBody>
                  <a:tcPr/>
                </a:tc>
                <a:tc gridSpan="2">
                  <a:txBody>
                    <a:bodyPr/>
                    <a:lstStyle/>
                    <a:p>
                      <a:pPr algn="ctr" fontAlgn="ctr"/>
                      <a:r>
                        <a:rPr lang="en-US" sz="800" u="none" strike="noStrike" dirty="0">
                          <a:effectLst/>
                        </a:rPr>
                        <a:t>256 Upper Limit </a:t>
                      </a:r>
                      <a:endParaRPr lang="en-US" sz="800" b="0" i="0" u="none" strike="noStrike" dirty="0">
                        <a:solidFill>
                          <a:srgbClr val="000000"/>
                        </a:solidFill>
                        <a:effectLst/>
                        <a:latin typeface="宋体" panose="02010600030101010101" pitchFamily="2" charset="-122"/>
                        <a:ea typeface="宋体" panose="02010600030101010101" pitchFamily="2" charset="-122"/>
                      </a:endParaRPr>
                    </a:p>
                  </a:txBody>
                  <a:tcPr marL="7144" marR="7144" marT="7144" marB="0" anchor="ctr"/>
                </a:tc>
                <a:tc hMerge="1">
                  <a:txBody>
                    <a:bodyPr/>
                    <a:lstStyle/>
                    <a:p>
                      <a:endParaRPr lang="zh-CN" altLang="en-US"/>
                    </a:p>
                  </a:txBody>
                  <a:tcPr/>
                </a:tc>
                <a:tc gridSpan="2">
                  <a:txBody>
                    <a:bodyPr/>
                    <a:lstStyle/>
                    <a:p>
                      <a:pPr algn="ctr" fontAlgn="ctr"/>
                      <a:r>
                        <a:rPr lang="en-US" sz="800" u="none" strike="noStrike" dirty="0">
                          <a:effectLst/>
                        </a:rPr>
                        <a:t>No Upper Limit</a:t>
                      </a:r>
                      <a:endParaRPr lang="en-US" sz="800" b="0" i="0" u="none" strike="noStrike" dirty="0">
                        <a:solidFill>
                          <a:srgbClr val="000000"/>
                        </a:solidFill>
                        <a:effectLst/>
                        <a:latin typeface="宋体" panose="02010600030101010101" pitchFamily="2" charset="-122"/>
                        <a:ea typeface="宋体" panose="02010600030101010101" pitchFamily="2" charset="-122"/>
                      </a:endParaRPr>
                    </a:p>
                  </a:txBody>
                  <a:tcPr marL="7144" marR="7144" marT="7144" marB="0" anchor="ctr"/>
                </a:tc>
                <a:tc hMerge="1">
                  <a:txBody>
                    <a:bodyPr/>
                    <a:lstStyle/>
                    <a:p>
                      <a:endParaRPr lang="zh-CN" altLang="en-US"/>
                    </a:p>
                  </a:txBody>
                  <a:tcPr/>
                </a:tc>
              </a:tr>
              <a:tr h="126873">
                <a:tc vMerge="1">
                  <a:txBody>
                    <a:bodyPr/>
                    <a:lstStyle/>
                    <a:p>
                      <a:pPr algn="l" fontAlgn="b"/>
                      <a:endParaRPr lang="en-US" sz="1000" b="0" i="0" u="none" strike="noStrike" dirty="0">
                        <a:solidFill>
                          <a:srgbClr val="000000"/>
                        </a:solidFill>
                        <a:effectLst/>
                        <a:latin typeface="Calibri" panose="020F0502020204030204" pitchFamily="34" charset="0"/>
                        <a:ea typeface="宋体" panose="02010600030101010101" pitchFamily="2" charset="-122"/>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a:r>
                        <a:rPr lang="en-GB" altLang="zh-CN" sz="800" dirty="0" smtClean="0"/>
                        <a:t>Table Size </a:t>
                      </a:r>
                      <a:endParaRPr lang="zh-CN" altLang="en-US" sz="600" dirty="0"/>
                    </a:p>
                  </a:txBody>
                  <a:tcPr marL="7144" marR="7144" marT="7144" marB="0" anchor="b"/>
                </a:tc>
                <a:tc>
                  <a:txBody>
                    <a:bodyPr/>
                    <a:lstStyle/>
                    <a:p>
                      <a:pPr algn="ctr"/>
                      <a:r>
                        <a:rPr lang="en-GB" altLang="zh-CN" sz="800" dirty="0" smtClean="0"/>
                        <a:t>Saving</a:t>
                      </a:r>
                      <a:r>
                        <a:rPr lang="en-GB" altLang="zh-CN" sz="800" baseline="0" dirty="0" smtClean="0"/>
                        <a:t> #1</a:t>
                      </a:r>
                      <a:endParaRPr lang="zh-CN" altLang="en-US" sz="800" dirty="0"/>
                    </a:p>
                  </a:txBody>
                  <a:tcPr marL="7144" marR="7144" marT="7144" marB="0" anchor="b"/>
                </a:tc>
                <a:tc>
                  <a:txBody>
                    <a:bodyPr/>
                    <a:lstStyle/>
                    <a:p>
                      <a:pPr algn="ctr"/>
                      <a:r>
                        <a:rPr lang="en-GB" altLang="zh-CN" sz="800" dirty="0" smtClean="0"/>
                        <a:t>Table Size </a:t>
                      </a:r>
                      <a:endParaRPr lang="zh-CN" altLang="en-US" sz="600" dirty="0"/>
                    </a:p>
                  </a:txBody>
                  <a:tcPr marL="7144" marR="7144" marT="7144" marB="0" anchor="b"/>
                </a:tc>
                <a:tc>
                  <a:txBody>
                    <a:bodyPr/>
                    <a:lstStyle/>
                    <a:p>
                      <a:pPr algn="ctr"/>
                      <a:r>
                        <a:rPr lang="en-GB" altLang="zh-CN" sz="800" dirty="0" smtClean="0"/>
                        <a:t>Saving</a:t>
                      </a:r>
                      <a:r>
                        <a:rPr lang="en-GB" altLang="zh-CN" sz="800" baseline="0" dirty="0" smtClean="0"/>
                        <a:t> #1</a:t>
                      </a:r>
                      <a:endParaRPr lang="zh-CN" altLang="en-US" sz="800" dirty="0"/>
                    </a:p>
                  </a:txBody>
                  <a:tcPr marL="7144" marR="7144" marT="7144" marB="0" anchor="b"/>
                </a:tc>
                <a:tc>
                  <a:txBody>
                    <a:bodyPr/>
                    <a:lstStyle/>
                    <a:p>
                      <a:pPr algn="ctr"/>
                      <a:r>
                        <a:rPr lang="en-GB" altLang="zh-CN" sz="800" dirty="0" smtClean="0"/>
                        <a:t>Table Size </a:t>
                      </a:r>
                      <a:endParaRPr lang="zh-CN" altLang="en-US" sz="600" dirty="0"/>
                    </a:p>
                  </a:txBody>
                  <a:tcPr marL="7144" marR="7144" marT="7144" marB="0" anchor="b"/>
                </a:tc>
                <a:tc>
                  <a:txBody>
                    <a:bodyPr/>
                    <a:lstStyle/>
                    <a:p>
                      <a:pPr algn="ctr"/>
                      <a:r>
                        <a:rPr lang="en-GB" altLang="zh-CN" sz="800" dirty="0" smtClean="0"/>
                        <a:t>Saving</a:t>
                      </a:r>
                      <a:r>
                        <a:rPr lang="en-GB" altLang="zh-CN" sz="800" baseline="0" dirty="0" smtClean="0"/>
                        <a:t> #1</a:t>
                      </a:r>
                      <a:endParaRPr lang="zh-CN" altLang="en-US" sz="800" dirty="0"/>
                    </a:p>
                  </a:txBody>
                  <a:tcPr marL="7144" marR="7144" marT="7144" marB="0" anchor="b"/>
                </a:tc>
              </a:tr>
              <a:tr h="126873">
                <a:tc>
                  <a:txBody>
                    <a:bodyPr/>
                    <a:lstStyle/>
                    <a:p>
                      <a:pPr marL="0" marR="0" lvl="0" indent="0" algn="l" defTabSz="914400" rtl="0" eaLnBrk="1" fontAlgn="b" latinLnBrk="0" hangingPunct="1">
                        <a:lnSpc>
                          <a:spcPct val="100000"/>
                        </a:lnSpc>
                        <a:spcBef>
                          <a:spcPts val="0"/>
                        </a:spcBef>
                        <a:spcAft>
                          <a:spcPts val="0"/>
                        </a:spcAft>
                        <a:buClr>
                          <a:srgbClr val="000000"/>
                        </a:buClr>
                        <a:buSzTx/>
                        <a:buFont typeface="Arial"/>
                        <a:buNone/>
                        <a:tabLst/>
                        <a:defRPr/>
                      </a:pPr>
                      <a:r>
                        <a:rPr lang="en-US" altLang="zh-CN" sz="800" u="none" strike="noStrike" dirty="0" err="1" smtClean="0">
                          <a:effectLst/>
                        </a:rPr>
                        <a:t>huawei_iot_application</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128</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9.43%</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256</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9.90%</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608</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10.24%</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r>
              <a:tr h="253746">
                <a:tc>
                  <a:txBody>
                    <a:bodyPr/>
                    <a:lstStyle/>
                    <a:p>
                      <a:pPr algn="l" fontAlgn="b"/>
                      <a:r>
                        <a:rPr lang="en-US" sz="800" u="none" strike="noStrike" dirty="0" err="1" smtClean="0">
                          <a:effectLst/>
                        </a:rPr>
                        <a:t>huawei_iot_protocol</a:t>
                      </a:r>
                      <a:endParaRPr lang="en-US"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128</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6.74%</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256</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7.37%</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2629</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9.11%</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r>
              <a:tr h="253746">
                <a:tc>
                  <a:txBody>
                    <a:bodyPr/>
                    <a:lstStyle/>
                    <a:p>
                      <a:pPr algn="l" fontAlgn="b"/>
                      <a:r>
                        <a:rPr lang="en-US" sz="800" u="none" strike="noStrike" dirty="0" err="1" smtClean="0">
                          <a:effectLst/>
                        </a:rPr>
                        <a:t>zephyr_central</a:t>
                      </a:r>
                      <a:endParaRPr lang="en-US"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a:effectLst/>
                        </a:rPr>
                        <a:t>128</a:t>
                      </a:r>
                      <a:endParaRPr lang="en-US" altLang="zh-CN" sz="800" b="0" i="0" u="none" strike="noStrike">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6.76%</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220</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a:effectLst/>
                        </a:rPr>
                        <a:t>7.23%</a:t>
                      </a:r>
                      <a:endParaRPr lang="en-US" altLang="zh-CN" sz="800" b="0" i="0" u="none" strike="noStrike">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a:effectLst/>
                        </a:rPr>
                        <a:t>142</a:t>
                      </a:r>
                      <a:endParaRPr lang="en-US" altLang="zh-CN" sz="800" b="0" i="0" u="none" strike="noStrike">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a:effectLst/>
                        </a:rPr>
                        <a:t>6.83%</a:t>
                      </a:r>
                      <a:endParaRPr lang="en-US" altLang="zh-CN" sz="800" b="0" i="0" u="none" strike="noStrike">
                        <a:solidFill>
                          <a:srgbClr val="000000"/>
                        </a:solidFill>
                        <a:effectLst/>
                        <a:latin typeface="Calibri" panose="020F0502020204030204" pitchFamily="34" charset="0"/>
                        <a:ea typeface="宋体" panose="02010600030101010101" pitchFamily="2" charset="-122"/>
                      </a:endParaRPr>
                    </a:p>
                  </a:txBody>
                  <a:tcPr marL="7144" marR="7144" marT="7144" marB="0" anchor="b"/>
                </a:tc>
              </a:tr>
              <a:tr h="253746">
                <a:tc>
                  <a:txBody>
                    <a:bodyPr/>
                    <a:lstStyle/>
                    <a:p>
                      <a:pPr algn="l" fontAlgn="b"/>
                      <a:r>
                        <a:rPr lang="en-US" sz="800" u="none" strike="noStrike" dirty="0" err="1" smtClean="0">
                          <a:effectLst/>
                        </a:rPr>
                        <a:t>zephyr_peripheral</a:t>
                      </a:r>
                      <a:endParaRPr lang="en-US"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128</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6.90%</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142</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6.83%</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220</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7.23%</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2365301484"/>
              </p:ext>
            </p:extLst>
          </p:nvPr>
        </p:nvGraphicFramePr>
        <p:xfrm>
          <a:off x="1062037" y="2781062"/>
          <a:ext cx="7019931" cy="1374624"/>
        </p:xfrm>
        <a:graphic>
          <a:graphicData uri="http://schemas.openxmlformats.org/drawingml/2006/table">
            <a:tbl>
              <a:tblPr>
                <a:tableStyleId>{08FB837D-C827-4EFA-A057-4D05807E0F7C}</a:tableStyleId>
              </a:tblPr>
              <a:tblGrid>
                <a:gridCol w="2290845"/>
                <a:gridCol w="525454"/>
                <a:gridCol w="525454"/>
                <a:gridCol w="525454"/>
                <a:gridCol w="525454"/>
                <a:gridCol w="525454"/>
                <a:gridCol w="525454"/>
                <a:gridCol w="525454"/>
                <a:gridCol w="525454"/>
                <a:gridCol w="525454"/>
              </a:tblGrid>
              <a:tr h="229104">
                <a:tc rowSpan="2">
                  <a:txBody>
                    <a:bodyPr/>
                    <a:lstStyle/>
                    <a:p>
                      <a:pPr lvl="1" algn="ctr" fontAlgn="b"/>
                      <a:r>
                        <a:rPr lang="zh-CN" altLang="en-US" sz="800" u="none" strike="noStrike" dirty="0">
                          <a:effectLst/>
                        </a:rPr>
                        <a:t>　</a:t>
                      </a:r>
                      <a:r>
                        <a:rPr lang="en-GB" altLang="zh-CN" sz="800" u="none" strike="noStrike" dirty="0" smtClean="0">
                          <a:effectLst/>
                        </a:rPr>
                        <a:t>Push</a:t>
                      </a:r>
                      <a:r>
                        <a:rPr lang="en-GB" altLang="zh-CN" sz="800" u="none" strike="noStrike" baseline="0" dirty="0" smtClean="0">
                          <a:effectLst/>
                        </a:rPr>
                        <a:t> Pop</a:t>
                      </a:r>
                      <a:endParaRPr lang="zh-CN" altLang="en-US"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ctr"/>
                </a:tc>
                <a:tc gridSpan="3">
                  <a:txBody>
                    <a:bodyPr/>
                    <a:lstStyle/>
                    <a:p>
                      <a:pPr algn="ctr" fontAlgn="ctr"/>
                      <a:r>
                        <a:rPr lang="en-US" sz="800" u="none" strike="noStrike" dirty="0" smtClean="0">
                          <a:effectLst/>
                        </a:rPr>
                        <a:t>128 Upper Limit </a:t>
                      </a:r>
                      <a:endParaRPr lang="en-US" sz="800" b="0" i="0" u="none" strike="noStrike" dirty="0">
                        <a:solidFill>
                          <a:srgbClr val="000000"/>
                        </a:solidFill>
                        <a:effectLst/>
                        <a:latin typeface="宋体" panose="02010600030101010101" pitchFamily="2" charset="-122"/>
                        <a:ea typeface="宋体" panose="02010600030101010101" pitchFamily="2" charset="-122"/>
                      </a:endParaRPr>
                    </a:p>
                  </a:txBody>
                  <a:tcPr marL="7144" marR="7144" marT="7144" marB="0" anchor="ctr"/>
                </a:tc>
                <a:tc hMerge="1">
                  <a:txBody>
                    <a:bodyPr/>
                    <a:lstStyle/>
                    <a:p>
                      <a:endParaRPr lang="zh-CN" altLang="en-US"/>
                    </a:p>
                  </a:txBody>
                  <a:tcPr/>
                </a:tc>
                <a:tc hMerge="1">
                  <a:txBody>
                    <a:bodyPr/>
                    <a:lstStyle/>
                    <a:p>
                      <a:endParaRPr lang="zh-CN" altLang="en-US"/>
                    </a:p>
                  </a:txBody>
                  <a:tcPr/>
                </a:tc>
                <a:tc gridSpan="3">
                  <a:txBody>
                    <a:bodyPr/>
                    <a:lstStyle/>
                    <a:p>
                      <a:pPr algn="ctr" fontAlgn="ctr"/>
                      <a:r>
                        <a:rPr lang="en-US" sz="800" u="none" strike="noStrike" smtClean="0">
                          <a:effectLst/>
                        </a:rPr>
                        <a:t>256 Upper Limit </a:t>
                      </a:r>
                      <a:endParaRPr lang="en-US" sz="800" b="0" i="0" u="none" strike="noStrike" dirty="0">
                        <a:solidFill>
                          <a:srgbClr val="000000"/>
                        </a:solidFill>
                        <a:effectLst/>
                        <a:latin typeface="宋体" panose="02010600030101010101" pitchFamily="2" charset="-122"/>
                        <a:ea typeface="宋体" panose="02010600030101010101" pitchFamily="2" charset="-122"/>
                      </a:endParaRPr>
                    </a:p>
                  </a:txBody>
                  <a:tcPr marL="7144" marR="7144" marT="7144" marB="0" anchor="ctr"/>
                </a:tc>
                <a:tc hMerge="1">
                  <a:txBody>
                    <a:bodyPr/>
                    <a:lstStyle/>
                    <a:p>
                      <a:endParaRPr lang="zh-CN" altLang="en-US"/>
                    </a:p>
                  </a:txBody>
                  <a:tcPr/>
                </a:tc>
                <a:tc hMerge="1">
                  <a:txBody>
                    <a:bodyPr/>
                    <a:lstStyle/>
                    <a:p>
                      <a:endParaRPr lang="zh-CN" altLang="en-US"/>
                    </a:p>
                  </a:txBody>
                  <a:tcPr/>
                </a:tc>
                <a:tc gridSpan="3">
                  <a:txBody>
                    <a:bodyPr/>
                    <a:lstStyle/>
                    <a:p>
                      <a:pPr algn="ctr" fontAlgn="ctr"/>
                      <a:r>
                        <a:rPr lang="en-US" sz="800" u="none" strike="noStrike" dirty="0" smtClean="0">
                          <a:effectLst/>
                        </a:rPr>
                        <a:t>No Upper Limit</a:t>
                      </a:r>
                      <a:endParaRPr lang="en-US" sz="800" b="0" i="0" u="none" strike="noStrike" dirty="0">
                        <a:solidFill>
                          <a:srgbClr val="000000"/>
                        </a:solidFill>
                        <a:effectLst/>
                        <a:latin typeface="宋体" panose="02010600030101010101" pitchFamily="2" charset="-122"/>
                        <a:ea typeface="宋体" panose="02010600030101010101" pitchFamily="2" charset="-122"/>
                      </a:endParaRPr>
                    </a:p>
                  </a:txBody>
                  <a:tcPr marL="7144" marR="7144" marT="7144" marB="0" anchor="ctr"/>
                </a:tc>
                <a:tc hMerge="1">
                  <a:txBody>
                    <a:bodyPr/>
                    <a:lstStyle/>
                    <a:p>
                      <a:endParaRPr lang="zh-CN" altLang="en-US"/>
                    </a:p>
                  </a:txBody>
                  <a:tcPr/>
                </a:tc>
                <a:tc hMerge="1">
                  <a:txBody>
                    <a:bodyPr/>
                    <a:lstStyle/>
                    <a:p>
                      <a:endParaRPr lang="zh-CN" altLang="en-US"/>
                    </a:p>
                  </a:txBody>
                  <a:tcPr/>
                </a:tc>
              </a:tr>
              <a:tr h="229104">
                <a:tc vMerge="1">
                  <a:txBody>
                    <a:bodyPr/>
                    <a:lstStyle/>
                    <a:p>
                      <a:pPr algn="l" fontAlgn="b"/>
                      <a:endParaRPr lang="en-US" sz="1000" b="0" i="0" u="none" strike="noStrike" dirty="0">
                        <a:solidFill>
                          <a:srgbClr val="000000"/>
                        </a:solidFill>
                        <a:effectLst/>
                        <a:latin typeface="Calibri" panose="020F0502020204030204" pitchFamily="34" charset="0"/>
                        <a:ea typeface="宋体" panose="02010600030101010101" pitchFamily="2" charset="-122"/>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a:r>
                        <a:rPr lang="en-GB" altLang="zh-CN" sz="800" dirty="0" smtClean="0"/>
                        <a:t>Table Size </a:t>
                      </a:r>
                      <a:endParaRPr lang="zh-CN" altLang="en-US" sz="600" dirty="0"/>
                    </a:p>
                  </a:txBody>
                  <a:tcPr marL="7144" marR="7144" marT="7144" marB="0" anchor="b"/>
                </a:tc>
                <a:tc>
                  <a:txBody>
                    <a:bodyPr/>
                    <a:lstStyle/>
                    <a:p>
                      <a:r>
                        <a:rPr lang="en-GB" altLang="zh-CN" sz="800" dirty="0" smtClean="0"/>
                        <a:t>Saving</a:t>
                      </a:r>
                      <a:r>
                        <a:rPr lang="en-GB" altLang="zh-CN" sz="800" baseline="0" dirty="0" smtClean="0"/>
                        <a:t> #1</a:t>
                      </a:r>
                      <a:endParaRPr lang="zh-CN" altLang="en-US" sz="800" dirty="0"/>
                    </a:p>
                  </a:txBody>
                  <a:tcPr marL="7144" marR="7144" marT="7144" marB="0" anchor="b"/>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altLang="zh-CN" sz="800" u="none" strike="noStrike" kern="0" cap="none" spc="0" normalizeH="0" baseline="0" noProof="0" dirty="0" smtClean="0">
                          <a:ln>
                            <a:noFill/>
                          </a:ln>
                          <a:effectLst/>
                          <a:uLnTx/>
                          <a:uFillTx/>
                          <a:sym typeface="Arial"/>
                        </a:rPr>
                        <a:t>Saving #2</a:t>
                      </a:r>
                      <a:endParaRPr kumimoji="0" lang="zh-CN" altLang="en-US" sz="800" b="0" i="0" u="none" strike="noStrike" kern="0" cap="none" spc="0" normalizeH="0" baseline="0" noProof="0" dirty="0" smtClean="0">
                        <a:ln>
                          <a:noFill/>
                        </a:ln>
                        <a:solidFill>
                          <a:srgbClr val="000000"/>
                        </a:solidFill>
                        <a:effectLst/>
                        <a:uLnTx/>
                        <a:uFillTx/>
                        <a:latin typeface="+mn-lt"/>
                        <a:ea typeface="+mn-ea"/>
                        <a:cs typeface="+mn-cs"/>
                        <a:sym typeface="Arial"/>
                      </a:endParaRPr>
                    </a:p>
                  </a:txBody>
                  <a:tcPr marL="7144" marR="7144" marT="7144" marB="0" anchor="b"/>
                </a:tc>
                <a:tc>
                  <a:txBody>
                    <a:bodyPr/>
                    <a:lstStyle/>
                    <a:p>
                      <a:pPr algn="ctr"/>
                      <a:r>
                        <a:rPr lang="en-GB" altLang="zh-CN" sz="800" dirty="0" smtClean="0"/>
                        <a:t>Table Size </a:t>
                      </a:r>
                      <a:endParaRPr lang="zh-CN" altLang="en-US" sz="600" dirty="0"/>
                    </a:p>
                  </a:txBody>
                  <a:tcPr marL="7144" marR="7144" marT="7144" marB="0" anchor="b"/>
                </a:tc>
                <a:tc>
                  <a:txBody>
                    <a:bodyPr/>
                    <a:lstStyle/>
                    <a:p>
                      <a:r>
                        <a:rPr lang="en-GB" altLang="zh-CN" sz="800" dirty="0" smtClean="0"/>
                        <a:t>Saving</a:t>
                      </a:r>
                      <a:r>
                        <a:rPr lang="en-GB" altLang="zh-CN" sz="800" baseline="0" dirty="0" smtClean="0"/>
                        <a:t> #1</a:t>
                      </a:r>
                      <a:endParaRPr lang="zh-CN" altLang="en-US" sz="800" dirty="0"/>
                    </a:p>
                  </a:txBody>
                  <a:tcPr marL="7144" marR="7144" marT="7144" marB="0" anchor="b"/>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altLang="zh-CN" sz="800" u="none" strike="noStrike" kern="0" cap="none" spc="0" normalizeH="0" baseline="0" noProof="0" dirty="0" smtClean="0">
                          <a:ln>
                            <a:noFill/>
                          </a:ln>
                          <a:effectLst/>
                          <a:uLnTx/>
                          <a:uFillTx/>
                          <a:sym typeface="Arial"/>
                        </a:rPr>
                        <a:t>Saving #2</a:t>
                      </a:r>
                      <a:endParaRPr kumimoji="0" lang="zh-CN" altLang="en-US" sz="800" b="0" i="0" u="none" strike="noStrike" kern="0" cap="none" spc="0" normalizeH="0" baseline="0" noProof="0" dirty="0" smtClean="0">
                        <a:ln>
                          <a:noFill/>
                        </a:ln>
                        <a:solidFill>
                          <a:srgbClr val="000000"/>
                        </a:solidFill>
                        <a:effectLst/>
                        <a:uLnTx/>
                        <a:uFillTx/>
                        <a:latin typeface="+mn-lt"/>
                        <a:ea typeface="+mn-ea"/>
                        <a:cs typeface="+mn-cs"/>
                        <a:sym typeface="Arial"/>
                      </a:endParaRPr>
                    </a:p>
                  </a:txBody>
                  <a:tcPr marL="7144" marR="7144" marT="7144" marB="0" anchor="b"/>
                </a:tc>
                <a:tc>
                  <a:txBody>
                    <a:bodyPr/>
                    <a:lstStyle/>
                    <a:p>
                      <a:pPr algn="ctr"/>
                      <a:r>
                        <a:rPr lang="en-GB" altLang="zh-CN" sz="800" dirty="0" smtClean="0"/>
                        <a:t>Table Size </a:t>
                      </a:r>
                      <a:endParaRPr lang="zh-CN" altLang="en-US" sz="600" dirty="0"/>
                    </a:p>
                  </a:txBody>
                  <a:tcPr marL="7144" marR="7144" marT="7144" marB="0" anchor="b"/>
                </a:tc>
                <a:tc>
                  <a:txBody>
                    <a:bodyPr/>
                    <a:lstStyle/>
                    <a:p>
                      <a:r>
                        <a:rPr lang="en-GB" altLang="zh-CN" sz="800" dirty="0" smtClean="0"/>
                        <a:t>Saving</a:t>
                      </a:r>
                      <a:r>
                        <a:rPr lang="en-GB" altLang="zh-CN" sz="800" baseline="0" dirty="0" smtClean="0"/>
                        <a:t> #1</a:t>
                      </a:r>
                      <a:endParaRPr lang="zh-CN" altLang="en-US" sz="800" dirty="0"/>
                    </a:p>
                  </a:txBody>
                  <a:tcPr marL="7144" marR="7144" marT="7144" marB="0" anchor="b"/>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altLang="zh-CN" sz="800" u="none" strike="noStrike" kern="0" cap="none" spc="0" normalizeH="0" baseline="0" noProof="0" dirty="0" smtClean="0">
                          <a:ln>
                            <a:noFill/>
                          </a:ln>
                          <a:effectLst/>
                          <a:uLnTx/>
                          <a:uFillTx/>
                          <a:sym typeface="Arial"/>
                        </a:rPr>
                        <a:t>Saving #2</a:t>
                      </a:r>
                      <a:endParaRPr kumimoji="0" lang="zh-CN" altLang="en-US" sz="800" b="0" i="0" u="none" strike="noStrike" kern="0" cap="none" spc="0" normalizeH="0" baseline="0" noProof="0" dirty="0" smtClean="0">
                        <a:ln>
                          <a:noFill/>
                        </a:ln>
                        <a:solidFill>
                          <a:srgbClr val="000000"/>
                        </a:solidFill>
                        <a:effectLst/>
                        <a:uLnTx/>
                        <a:uFillTx/>
                        <a:latin typeface="+mn-lt"/>
                        <a:ea typeface="+mn-ea"/>
                        <a:cs typeface="+mn-cs"/>
                        <a:sym typeface="Arial"/>
                      </a:endParaRPr>
                    </a:p>
                  </a:txBody>
                  <a:tcPr marL="7144" marR="7144" marT="7144" marB="0" anchor="b"/>
                </a:tc>
              </a:tr>
              <a:tr h="229104">
                <a:tc>
                  <a:txBody>
                    <a:bodyPr/>
                    <a:lstStyle/>
                    <a:p>
                      <a:pPr marL="0" marR="0" lvl="0" indent="0" algn="l" defTabSz="914400" rtl="0" eaLnBrk="1" fontAlgn="b" latinLnBrk="0" hangingPunct="1">
                        <a:lnSpc>
                          <a:spcPct val="100000"/>
                        </a:lnSpc>
                        <a:spcBef>
                          <a:spcPts val="0"/>
                        </a:spcBef>
                        <a:spcAft>
                          <a:spcPts val="0"/>
                        </a:spcAft>
                        <a:buClr>
                          <a:srgbClr val="000000"/>
                        </a:buClr>
                        <a:buSzTx/>
                        <a:buFont typeface="Arial"/>
                        <a:buNone/>
                        <a:tabLst/>
                        <a:defRPr/>
                      </a:pPr>
                      <a:r>
                        <a:rPr lang="en-US" altLang="zh-CN" sz="800" u="none" strike="noStrike" dirty="0" err="1" smtClean="0">
                          <a:effectLst/>
                        </a:rPr>
                        <a:t>huawei_iot_application.elf</a:t>
                      </a:r>
                      <a:endParaRPr lang="en-US" altLang="zh-CN" sz="800" b="0" i="0" u="none" strike="noStrike" dirty="0" smtClean="0">
                        <a:solidFill>
                          <a:srgbClr val="000000"/>
                        </a:solidFill>
                        <a:effectLst/>
                        <a:latin typeface="Calibri" panose="020F0502020204030204" pitchFamily="34" charset="0"/>
                        <a:ea typeface="+mn-ea"/>
                      </a:endParaRPr>
                    </a:p>
                  </a:txBody>
                  <a:tcPr marL="7144" marR="7144" marT="7144" marB="0" anchor="b"/>
                </a:tc>
                <a:tc>
                  <a:txBody>
                    <a:bodyPr/>
                    <a:lstStyle/>
                    <a:p>
                      <a:pPr algn="ctr" fontAlgn="b"/>
                      <a:r>
                        <a:rPr lang="en-US" altLang="zh-CN" sz="800" u="none" strike="noStrike" dirty="0">
                          <a:effectLst/>
                        </a:rPr>
                        <a:t>128</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5.52%</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dirty="0" smtClean="0">
                          <a:effectLst/>
                        </a:rPr>
                        <a:t>10.73%</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256</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5.96%</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dirty="0" smtClean="0">
                          <a:solidFill>
                            <a:srgbClr val="FF0000"/>
                          </a:solidFill>
                          <a:effectLst/>
                        </a:rPr>
                        <a:t>11.15%</a:t>
                      </a:r>
                      <a:endParaRPr lang="en-US" altLang="zh-CN" sz="800" b="0" i="0" u="none" strike="noStrike" dirty="0">
                        <a:solidFill>
                          <a:srgbClr val="FF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604</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6.28%</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GB" altLang="zh-CN" sz="800" dirty="0" smtClean="0"/>
                        <a:t>11.45%</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r>
              <a:tr h="229104">
                <a:tc>
                  <a:txBody>
                    <a:bodyPr/>
                    <a:lstStyle/>
                    <a:p>
                      <a:pPr algn="l" fontAlgn="b"/>
                      <a:r>
                        <a:rPr lang="en-US" sz="800" u="none" strike="noStrike" dirty="0" err="1">
                          <a:effectLst/>
                        </a:rPr>
                        <a:t>huawei_iot_protocol.elf</a:t>
                      </a:r>
                      <a:endParaRPr lang="en-US"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128</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3.66%</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marL="0" marR="0" lvl="0" indent="0" algn="ctr" defTabSz="914400" rtl="0" eaLnBrk="1" fontAlgn="b" latinLnBrk="0" hangingPunct="1">
                        <a:lnSpc>
                          <a:spcPct val="100000"/>
                        </a:lnSpc>
                        <a:spcBef>
                          <a:spcPts val="0"/>
                        </a:spcBef>
                        <a:spcAft>
                          <a:spcPts val="0"/>
                        </a:spcAft>
                        <a:buClr>
                          <a:srgbClr val="000000"/>
                        </a:buClr>
                        <a:buSzTx/>
                        <a:buFont typeface="Arial"/>
                        <a:buNone/>
                        <a:tabLst/>
                        <a:defRPr/>
                      </a:pPr>
                      <a:r>
                        <a:rPr lang="en-US" altLang="zh-CN" sz="800" dirty="0" smtClean="0">
                          <a:effectLst/>
                        </a:rPr>
                        <a:t>7.64%</a:t>
                      </a:r>
                      <a:endParaRPr lang="en-US" altLang="zh-CN" sz="800" b="0" i="0" u="none" strike="noStrike" dirty="0" smtClean="0">
                        <a:solidFill>
                          <a:srgbClr val="000000"/>
                        </a:solidFill>
                        <a:effectLst/>
                        <a:latin typeface="Calibri" panose="020F0502020204030204" pitchFamily="34" charset="0"/>
                        <a:ea typeface="+mn-ea"/>
                      </a:endParaRPr>
                    </a:p>
                  </a:txBody>
                  <a:tcPr marL="7144" marR="7144" marT="7144" marB="0" anchor="b"/>
                </a:tc>
                <a:tc>
                  <a:txBody>
                    <a:bodyPr/>
                    <a:lstStyle/>
                    <a:p>
                      <a:pPr algn="ctr" fontAlgn="b"/>
                      <a:r>
                        <a:rPr lang="en-US" altLang="zh-CN" sz="800" u="none" strike="noStrike" dirty="0">
                          <a:effectLst/>
                        </a:rPr>
                        <a:t>256</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4.24%</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dirty="0" smtClean="0">
                          <a:solidFill>
                            <a:srgbClr val="FF0000"/>
                          </a:solidFill>
                          <a:effectLst/>
                        </a:rPr>
                        <a:t>8.20%</a:t>
                      </a:r>
                      <a:endParaRPr lang="en-US" altLang="zh-CN" sz="800" b="0" i="0" u="none" strike="noStrike" dirty="0">
                        <a:solidFill>
                          <a:srgbClr val="FF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2632</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5.98%</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dirty="0" smtClean="0">
                          <a:effectLst/>
                        </a:rPr>
                        <a:t>9.87%</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r>
              <a:tr h="229104">
                <a:tc>
                  <a:txBody>
                    <a:bodyPr/>
                    <a:lstStyle/>
                    <a:p>
                      <a:pPr algn="l" fontAlgn="b"/>
                      <a:r>
                        <a:rPr lang="en-US" sz="800" u="none" strike="noStrike" dirty="0" err="1">
                          <a:effectLst/>
                        </a:rPr>
                        <a:t>zephyr_central.elf</a:t>
                      </a:r>
                      <a:endParaRPr lang="en-US"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117</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3.13%</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dirty="0" smtClean="0">
                          <a:effectLst/>
                        </a:rPr>
                        <a:t>8.29%</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117</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3.13%</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dirty="0" smtClean="0">
                          <a:solidFill>
                            <a:srgbClr val="FF0000"/>
                          </a:solidFill>
                          <a:effectLst/>
                        </a:rPr>
                        <a:t>8.29%</a:t>
                      </a:r>
                      <a:endParaRPr lang="en-US" altLang="zh-CN" sz="800" b="0" i="0" u="none" strike="noStrike" dirty="0">
                        <a:solidFill>
                          <a:srgbClr val="FF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117</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3.13%</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dirty="0" smtClean="0">
                          <a:effectLst/>
                        </a:rPr>
                        <a:t>8.29%</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r>
              <a:tr h="229104">
                <a:tc>
                  <a:txBody>
                    <a:bodyPr/>
                    <a:lstStyle/>
                    <a:p>
                      <a:pPr algn="l" fontAlgn="b"/>
                      <a:r>
                        <a:rPr lang="en-US" sz="800" u="none" strike="noStrike" dirty="0" err="1">
                          <a:effectLst/>
                        </a:rPr>
                        <a:t>zephyr_peripheral.elf</a:t>
                      </a:r>
                      <a:endParaRPr lang="en-US"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128</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3.77%</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dirty="0" smtClean="0">
                          <a:effectLst/>
                        </a:rPr>
                        <a:t>8.28%</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209</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4.06%</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dirty="0" smtClean="0">
                          <a:solidFill>
                            <a:srgbClr val="FF0000"/>
                          </a:solidFill>
                          <a:effectLst/>
                        </a:rPr>
                        <a:t>8.57%</a:t>
                      </a:r>
                      <a:endParaRPr lang="en-US" altLang="zh-CN" sz="800" b="0" i="0" u="none" strike="noStrike" dirty="0">
                        <a:solidFill>
                          <a:srgbClr val="FF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209</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u="none" strike="noStrike" dirty="0">
                          <a:effectLst/>
                        </a:rPr>
                        <a:t>4.06%</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c>
                  <a:txBody>
                    <a:bodyPr/>
                    <a:lstStyle/>
                    <a:p>
                      <a:pPr algn="ctr" fontAlgn="b"/>
                      <a:r>
                        <a:rPr lang="en-US" altLang="zh-CN" sz="800" dirty="0" smtClean="0">
                          <a:effectLst/>
                        </a:rPr>
                        <a:t>8.57%</a:t>
                      </a:r>
                      <a:endParaRPr lang="en-US" altLang="zh-CN" sz="800" b="0" i="0" u="none" strike="noStrike" dirty="0">
                        <a:solidFill>
                          <a:srgbClr val="000000"/>
                        </a:solidFill>
                        <a:effectLst/>
                        <a:latin typeface="Calibri" panose="020F0502020204030204" pitchFamily="34" charset="0"/>
                        <a:ea typeface="宋体" panose="02010600030101010101" pitchFamily="2" charset="-122"/>
                      </a:endParaRPr>
                    </a:p>
                  </a:txBody>
                  <a:tcPr marL="7144" marR="7144" marT="7144" marB="0" anchor="b"/>
                </a:tc>
              </a:tr>
            </a:tbl>
          </a:graphicData>
        </a:graphic>
      </p:graphicFrame>
      <p:sp>
        <p:nvSpPr>
          <p:cNvPr id="5" name="TextBox 4"/>
          <p:cNvSpPr txBox="1"/>
          <p:nvPr/>
        </p:nvSpPr>
        <p:spPr>
          <a:xfrm>
            <a:off x="1062038" y="4258167"/>
            <a:ext cx="7019925" cy="346249"/>
          </a:xfrm>
          <a:prstGeom prst="rect">
            <a:avLst/>
          </a:prstGeom>
          <a:noFill/>
        </p:spPr>
        <p:txBody>
          <a:bodyPr wrap="square" rtlCol="0">
            <a:spAutoFit/>
          </a:bodyPr>
          <a:lstStyle/>
          <a:p>
            <a:r>
              <a:rPr lang="en-GB" altLang="zh-CN" sz="825" dirty="0">
                <a:solidFill>
                  <a:schemeClr val="bg2">
                    <a:lumMod val="60000"/>
                    <a:lumOff val="40000"/>
                  </a:schemeClr>
                </a:solidFill>
              </a:rPr>
              <a:t>** Saving #1 measures </a:t>
            </a:r>
            <a:r>
              <a:rPr lang="en-GB" altLang="zh-CN" sz="825">
                <a:solidFill>
                  <a:schemeClr val="bg2">
                    <a:lumMod val="60000"/>
                    <a:lumOff val="40000"/>
                  </a:schemeClr>
                </a:solidFill>
              </a:rPr>
              <a:t>the </a:t>
            </a:r>
            <a:r>
              <a:rPr lang="en-GB" altLang="zh-CN" sz="825" smtClean="0">
                <a:solidFill>
                  <a:schemeClr val="bg2">
                    <a:lumMod val="60000"/>
                    <a:lumOff val="40000"/>
                  </a:schemeClr>
                </a:solidFill>
              </a:rPr>
              <a:t>incremental saving of adding tbljal to the push/pop compiler output. </a:t>
            </a:r>
          </a:p>
          <a:p>
            <a:r>
              <a:rPr lang="en-GB" altLang="zh-CN" sz="825" smtClean="0">
                <a:solidFill>
                  <a:srgbClr val="FF0000"/>
                </a:solidFill>
              </a:rPr>
              <a:t>** Saving #2 is the cumulative effect of push/pop and tbljal.</a:t>
            </a:r>
            <a:endParaRPr lang="zh-CN" altLang="en-US" sz="825" dirty="0">
              <a:solidFill>
                <a:srgbClr val="FF0000"/>
              </a:solidFill>
            </a:endParaRPr>
          </a:p>
        </p:txBody>
      </p:sp>
    </p:spTree>
    <p:extLst>
      <p:ext uri="{BB962C8B-B14F-4D97-AF65-F5344CB8AC3E}">
        <p14:creationId xmlns:p14="http://schemas.microsoft.com/office/powerpoint/2010/main" val="13035995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dirty="0"/>
              <a:t>Table Size Vs </a:t>
            </a:r>
            <a:r>
              <a:rPr lang="en-GB" altLang="zh-CN" dirty="0" smtClean="0"/>
              <a:t>Saving (</a:t>
            </a:r>
            <a:r>
              <a:rPr lang="en-US" altLang="zh-CN" dirty="0" err="1" smtClean="0"/>
              <a:t>IOT_Application</a:t>
            </a:r>
            <a:r>
              <a:rPr lang="en-US" altLang="zh-CN" dirty="0" smtClean="0"/>
              <a:t>)</a:t>
            </a:r>
            <a:endParaRPr lang="zh-CN" altLang="en-US" dirty="0"/>
          </a:p>
        </p:txBody>
      </p:sp>
      <p:graphicFrame>
        <p:nvGraphicFramePr>
          <p:cNvPr id="5" name="Chart 4"/>
          <p:cNvGraphicFramePr>
            <a:graphicFrameLocks/>
          </p:cNvGraphicFramePr>
          <p:nvPr>
            <p:extLst/>
          </p:nvPr>
        </p:nvGraphicFramePr>
        <p:xfrm>
          <a:off x="386953" y="984926"/>
          <a:ext cx="8370095" cy="366565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415063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dirty="0"/>
              <a:t>Table Size Vs Saving </a:t>
            </a:r>
            <a:r>
              <a:rPr lang="en-GB" altLang="zh-CN" dirty="0" smtClean="0"/>
              <a:t>(</a:t>
            </a:r>
            <a:r>
              <a:rPr lang="en-US" altLang="zh-CN" dirty="0" err="1" smtClean="0"/>
              <a:t>IOT_Protocol</a:t>
            </a:r>
            <a:r>
              <a:rPr lang="en-US" altLang="zh-CN" dirty="0" smtClean="0"/>
              <a:t>)</a:t>
            </a:r>
            <a:endParaRPr lang="zh-CN" altLang="en-US" dirty="0"/>
          </a:p>
        </p:txBody>
      </p:sp>
      <p:graphicFrame>
        <p:nvGraphicFramePr>
          <p:cNvPr id="5" name="Chart 4"/>
          <p:cNvGraphicFramePr>
            <a:graphicFrameLocks/>
          </p:cNvGraphicFramePr>
          <p:nvPr>
            <p:extLst/>
          </p:nvPr>
        </p:nvGraphicFramePr>
        <p:xfrm>
          <a:off x="386953" y="871842"/>
          <a:ext cx="8370094" cy="377873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304808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49"/>
          <p:cNvSpPr txBox="1">
            <a:spLocks noGrp="1"/>
          </p:cNvSpPr>
          <p:nvPr>
            <p:ph type="title"/>
          </p:nvPr>
        </p:nvSpPr>
        <p:spPr>
          <a:xfrm>
            <a:off x="259800" y="900125"/>
            <a:ext cx="8624400" cy="2640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Thank You</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7"/>
          <p:cNvSpPr txBox="1">
            <a:spLocks noGrp="1"/>
          </p:cNvSpPr>
          <p:nvPr>
            <p:ph type="title"/>
          </p:nvPr>
        </p:nvSpPr>
        <p:spPr>
          <a:xfrm>
            <a:off x="311700" y="216425"/>
            <a:ext cx="8520600" cy="74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Antitrust Policy Notice</a:t>
            </a:r>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endParaRPr/>
          </a:p>
        </p:txBody>
      </p:sp>
      <p:sp>
        <p:nvSpPr>
          <p:cNvPr id="284" name="Google Shape;284;p4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500"/>
              <a:buFont typeface="Arial"/>
              <a:buNone/>
            </a:pPr>
            <a:r>
              <a:rPr lang="en" sz="1600">
                <a:solidFill>
                  <a:schemeClr val="dk1"/>
                </a:solidFill>
                <a:latin typeface="Arial"/>
                <a:ea typeface="Arial"/>
                <a:cs typeface="Arial"/>
                <a:sym typeface="Arial"/>
              </a:rPr>
              <a:t>RISC-V International meetings involve participation by industry competitors, and it is the intention of RISC-V International to conduct all its activities in accordance with applicable antitrust and competition laws. It is therefore extremely important that attendees adhere to meeting agendas, and be aware of, and not participate in, any activities that are prohibited under applicable US state, federal or foreign antitrust and competition laws.</a:t>
            </a:r>
            <a:endParaRPr>
              <a:solidFill>
                <a:schemeClr val="dk1"/>
              </a:solidFill>
              <a:latin typeface="Arial"/>
              <a:ea typeface="Arial"/>
              <a:cs typeface="Arial"/>
              <a:sym typeface="Arial"/>
            </a:endParaRPr>
          </a:p>
          <a:p>
            <a:pPr marL="0" lvl="0" indent="0" algn="l" rtl="0">
              <a:spcBef>
                <a:spcPts val="0"/>
              </a:spcBef>
              <a:spcAft>
                <a:spcPts val="0"/>
              </a:spcAft>
              <a:buClr>
                <a:schemeClr val="dk1"/>
              </a:buClr>
              <a:buSzPts val="1500"/>
              <a:buFont typeface="Arial"/>
              <a:buNone/>
            </a:pPr>
            <a:endParaRPr sz="1600">
              <a:solidFill>
                <a:schemeClr val="dk1"/>
              </a:solidFill>
              <a:latin typeface="Arial"/>
              <a:ea typeface="Arial"/>
              <a:cs typeface="Arial"/>
              <a:sym typeface="Arial"/>
            </a:endParaRPr>
          </a:p>
          <a:p>
            <a:pPr marL="0" lvl="0" indent="0" algn="l" rtl="0">
              <a:spcBef>
                <a:spcPts val="0"/>
              </a:spcBef>
              <a:spcAft>
                <a:spcPts val="0"/>
              </a:spcAft>
              <a:buClr>
                <a:schemeClr val="dk1"/>
              </a:buClr>
              <a:buSzPts val="1500"/>
              <a:buFont typeface="Arial"/>
              <a:buNone/>
            </a:pPr>
            <a:r>
              <a:rPr lang="en" sz="1600">
                <a:solidFill>
                  <a:schemeClr val="dk1"/>
                </a:solidFill>
                <a:latin typeface="Arial"/>
                <a:ea typeface="Arial"/>
                <a:cs typeface="Arial"/>
                <a:sym typeface="Arial"/>
              </a:rPr>
              <a:t>Examples of types of actions that are prohibited at RISC-V International meetings and in connection with RISC-V International activities are described in the RISC-V International Regulations Article 7 available here: </a:t>
            </a:r>
            <a:r>
              <a:rPr lang="en" sz="1600" u="sng">
                <a:solidFill>
                  <a:schemeClr val="hlink"/>
                </a:solidFill>
                <a:latin typeface="Arial"/>
                <a:ea typeface="Arial"/>
                <a:cs typeface="Arial"/>
                <a:sym typeface="Arial"/>
                <a:hlinkClick r:id="rId3"/>
              </a:rPr>
              <a:t>https://riscv.org/regulations/</a:t>
            </a:r>
            <a:endParaRPr sz="1600">
              <a:solidFill>
                <a:schemeClr val="dk1"/>
              </a:solidFill>
              <a:latin typeface="Arial"/>
              <a:ea typeface="Arial"/>
              <a:cs typeface="Arial"/>
              <a:sym typeface="Arial"/>
            </a:endParaRPr>
          </a:p>
          <a:p>
            <a:pPr marL="0" lvl="0" indent="0" algn="l" rtl="0">
              <a:spcBef>
                <a:spcPts val="0"/>
              </a:spcBef>
              <a:spcAft>
                <a:spcPts val="0"/>
              </a:spcAft>
              <a:buClr>
                <a:schemeClr val="dk1"/>
              </a:buClr>
              <a:buSzPts val="1500"/>
              <a:buFont typeface="Arial"/>
              <a:buNone/>
            </a:pPr>
            <a:endParaRPr sz="1600">
              <a:solidFill>
                <a:schemeClr val="dk1"/>
              </a:solidFill>
              <a:latin typeface="Arial"/>
              <a:ea typeface="Arial"/>
              <a:cs typeface="Arial"/>
              <a:sym typeface="Arial"/>
            </a:endParaRPr>
          </a:p>
          <a:p>
            <a:pPr marL="0" lvl="0" indent="0" algn="l" rtl="0">
              <a:spcBef>
                <a:spcPts val="0"/>
              </a:spcBef>
              <a:spcAft>
                <a:spcPts val="0"/>
              </a:spcAft>
              <a:buClr>
                <a:schemeClr val="dk1"/>
              </a:buClr>
              <a:buSzPts val="1500"/>
              <a:buFont typeface="Arial"/>
              <a:buNone/>
            </a:pPr>
            <a:r>
              <a:rPr lang="en" sz="1600">
                <a:solidFill>
                  <a:schemeClr val="dk1"/>
                </a:solidFill>
                <a:latin typeface="Arial"/>
                <a:ea typeface="Arial"/>
                <a:cs typeface="Arial"/>
                <a:sym typeface="Arial"/>
              </a:rPr>
              <a:t>If you have questions about these matters, please contact your company counsel.</a:t>
            </a:r>
            <a:endParaRPr>
              <a:solidFill>
                <a:schemeClr val="dk1"/>
              </a:solidFill>
              <a:latin typeface="Arial"/>
              <a:ea typeface="Arial"/>
              <a:cs typeface="Arial"/>
              <a:sym typeface="Arial"/>
            </a:endParaRPr>
          </a:p>
          <a:p>
            <a:pPr marL="0" lvl="0" indent="0" algn="l" rtl="0">
              <a:spcBef>
                <a:spcPts val="0"/>
              </a:spcBef>
              <a:spcAft>
                <a:spcPts val="0"/>
              </a:spcAft>
              <a:buNone/>
            </a:pPr>
            <a:endParaRPr sz="16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48"/>
          <p:cNvSpPr txBox="1">
            <a:spLocks noGrp="1"/>
          </p:cNvSpPr>
          <p:nvPr>
            <p:ph type="title"/>
          </p:nvPr>
        </p:nvSpPr>
        <p:spPr>
          <a:xfrm>
            <a:off x="311700" y="216425"/>
            <a:ext cx="8520600" cy="74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RISC-V International</a:t>
            </a:r>
            <a:endParaRPr/>
          </a:p>
          <a:p>
            <a:pPr marL="0" lvl="0" indent="0" algn="l" rtl="0">
              <a:spcBef>
                <a:spcPts val="0"/>
              </a:spcBef>
              <a:spcAft>
                <a:spcPts val="0"/>
              </a:spcAft>
              <a:buNone/>
            </a:pPr>
            <a:endParaRPr/>
          </a:p>
        </p:txBody>
      </p:sp>
      <p:sp>
        <p:nvSpPr>
          <p:cNvPr id="290" name="Google Shape;290;p4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500"/>
              <a:buFont typeface="Arial"/>
              <a:buNone/>
            </a:pPr>
            <a:r>
              <a:rPr lang="en" sz="1600">
                <a:solidFill>
                  <a:schemeClr val="dk1"/>
                </a:solidFill>
                <a:latin typeface="Arial"/>
                <a:ea typeface="Arial"/>
                <a:cs typeface="Arial"/>
                <a:sym typeface="Arial"/>
              </a:rPr>
              <a:t>RISC-V is a free and open ISA enabling a new era of processor innovation through open standard collaboration. Born in academia and research, RISC-V ISA delivers a new level of free, extensible software and hardware freedom on architecture, paving the way for the next 50 years of computing design and innovation.</a:t>
            </a:r>
            <a:endParaRPr>
              <a:solidFill>
                <a:schemeClr val="dk1"/>
              </a:solidFill>
              <a:latin typeface="Arial"/>
              <a:ea typeface="Arial"/>
              <a:cs typeface="Arial"/>
              <a:sym typeface="Arial"/>
            </a:endParaRPr>
          </a:p>
          <a:p>
            <a:pPr marL="0" lvl="0" indent="0" algn="l" rtl="0">
              <a:spcBef>
                <a:spcPts val="0"/>
              </a:spcBef>
              <a:spcAft>
                <a:spcPts val="0"/>
              </a:spcAft>
              <a:buClr>
                <a:schemeClr val="dk1"/>
              </a:buClr>
              <a:buSzPts val="1500"/>
              <a:buFont typeface="Arial"/>
              <a:buNone/>
            </a:pPr>
            <a:endParaRPr sz="1600">
              <a:solidFill>
                <a:schemeClr val="dk1"/>
              </a:solidFill>
              <a:latin typeface="Arial"/>
              <a:ea typeface="Arial"/>
              <a:cs typeface="Arial"/>
              <a:sym typeface="Arial"/>
            </a:endParaRPr>
          </a:p>
          <a:p>
            <a:pPr marL="0" lvl="0" indent="0" algn="l" rtl="0">
              <a:spcBef>
                <a:spcPts val="0"/>
              </a:spcBef>
              <a:spcAft>
                <a:spcPts val="0"/>
              </a:spcAft>
              <a:buClr>
                <a:schemeClr val="dk1"/>
              </a:buClr>
              <a:buSzPts val="1500"/>
              <a:buFont typeface="Arial"/>
              <a:buNone/>
            </a:pPr>
            <a:r>
              <a:rPr lang="en" sz="1600">
                <a:solidFill>
                  <a:schemeClr val="dk1"/>
                </a:solidFill>
                <a:latin typeface="Arial"/>
                <a:ea typeface="Arial"/>
                <a:cs typeface="Arial"/>
                <a:sym typeface="Arial"/>
              </a:rPr>
              <a:t>We are a transparent, collaborative community where all are welcomed, and all members are encouraged to participate. We are a continuous improvement organization. If you see something that can be improved, please tell us. </a:t>
            </a:r>
            <a:r>
              <a:rPr lang="en" sz="1600" u="sng">
                <a:solidFill>
                  <a:schemeClr val="hlink"/>
                </a:solidFill>
                <a:latin typeface="Arial"/>
                <a:ea typeface="Arial"/>
                <a:cs typeface="Arial"/>
                <a:sym typeface="Arial"/>
                <a:hlinkClick r:id="rId3"/>
              </a:rPr>
              <a:t>help@riscv.org</a:t>
            </a:r>
            <a:r>
              <a:rPr lang="en" sz="1600">
                <a:solidFill>
                  <a:schemeClr val="dk1"/>
                </a:solidFill>
                <a:latin typeface="Arial"/>
                <a:ea typeface="Arial"/>
                <a:cs typeface="Arial"/>
                <a:sym typeface="Arial"/>
              </a:rPr>
              <a:t> </a:t>
            </a:r>
            <a:endParaRPr>
              <a:solidFill>
                <a:schemeClr val="dk1"/>
              </a:solidFill>
              <a:latin typeface="Arial"/>
              <a:ea typeface="Arial"/>
              <a:cs typeface="Arial"/>
              <a:sym typeface="Arial"/>
            </a:endParaRPr>
          </a:p>
          <a:p>
            <a:pPr marL="0" lvl="0" indent="0" algn="l" rtl="0">
              <a:spcBef>
                <a:spcPts val="0"/>
              </a:spcBef>
              <a:spcAft>
                <a:spcPts val="0"/>
              </a:spcAft>
              <a:buClr>
                <a:schemeClr val="dk1"/>
              </a:buClr>
              <a:buSzPts val="1500"/>
              <a:buFont typeface="Arial"/>
              <a:buNone/>
            </a:pPr>
            <a:endParaRPr sz="1600">
              <a:solidFill>
                <a:schemeClr val="dk1"/>
              </a:solidFill>
              <a:latin typeface="Arial"/>
              <a:ea typeface="Arial"/>
              <a:cs typeface="Arial"/>
              <a:sym typeface="Arial"/>
            </a:endParaRPr>
          </a:p>
          <a:p>
            <a:pPr marL="0" lvl="0" indent="0" algn="l" rtl="0">
              <a:spcBef>
                <a:spcPts val="0"/>
              </a:spcBef>
              <a:spcAft>
                <a:spcPts val="0"/>
              </a:spcAft>
              <a:buClr>
                <a:schemeClr val="dk1"/>
              </a:buClr>
              <a:buSzPts val="1500"/>
              <a:buFont typeface="Arial"/>
              <a:buNone/>
            </a:pPr>
            <a:r>
              <a:rPr lang="en" sz="1600">
                <a:solidFill>
                  <a:schemeClr val="dk1"/>
                </a:solidFill>
                <a:latin typeface="Arial"/>
                <a:ea typeface="Arial"/>
                <a:cs typeface="Arial"/>
                <a:sym typeface="Arial"/>
              </a:rPr>
              <a:t>We as members, contributors, and leaders pledge to make participation in our community a harassment-free experience for everyone. </a:t>
            </a:r>
            <a:endParaRPr>
              <a:solidFill>
                <a:schemeClr val="dk1"/>
              </a:solidFill>
              <a:latin typeface="Arial"/>
              <a:ea typeface="Arial"/>
              <a:cs typeface="Arial"/>
              <a:sym typeface="Arial"/>
            </a:endParaRPr>
          </a:p>
          <a:p>
            <a:pPr marL="0" lvl="0" indent="0" algn="l" rtl="0">
              <a:spcBef>
                <a:spcPts val="0"/>
              </a:spcBef>
              <a:spcAft>
                <a:spcPts val="0"/>
              </a:spcAft>
              <a:buClr>
                <a:schemeClr val="dk1"/>
              </a:buClr>
              <a:buSzPts val="1500"/>
              <a:buFont typeface="Arial"/>
              <a:buNone/>
            </a:pPr>
            <a:endParaRPr sz="1600">
              <a:solidFill>
                <a:schemeClr val="dk1"/>
              </a:solidFill>
              <a:latin typeface="Arial"/>
              <a:ea typeface="Arial"/>
              <a:cs typeface="Arial"/>
              <a:sym typeface="Arial"/>
            </a:endParaRPr>
          </a:p>
          <a:p>
            <a:pPr marL="0" lvl="0" indent="0" algn="l" rtl="0">
              <a:spcBef>
                <a:spcPts val="0"/>
              </a:spcBef>
              <a:spcAft>
                <a:spcPts val="0"/>
              </a:spcAft>
              <a:buClr>
                <a:schemeClr val="dk1"/>
              </a:buClr>
              <a:buSzPts val="1500"/>
              <a:buFont typeface="Arial"/>
              <a:buNone/>
            </a:pPr>
            <a:r>
              <a:rPr lang="en" sz="1600" u="sng">
                <a:solidFill>
                  <a:schemeClr val="hlink"/>
                </a:solidFill>
                <a:latin typeface="Arial"/>
                <a:ea typeface="Arial"/>
                <a:cs typeface="Arial"/>
                <a:sym typeface="Arial"/>
                <a:hlinkClick r:id="rId4"/>
              </a:rPr>
              <a:t>https://riscv.org/risc-v-international-community-code-of-conduct/</a:t>
            </a:r>
            <a:endParaRPr sz="1600">
              <a:solidFill>
                <a:schemeClr val="dk1"/>
              </a:solidFill>
              <a:latin typeface="Arial"/>
              <a:ea typeface="Arial"/>
              <a:cs typeface="Arial"/>
              <a:sym typeface="Arial"/>
            </a:endParaRPr>
          </a:p>
          <a:p>
            <a:pPr marL="0" lvl="0" indent="0" algn="l" rtl="0">
              <a:spcBef>
                <a:spcPts val="0"/>
              </a:spcBef>
              <a:spcAft>
                <a:spcPts val="0"/>
              </a:spcAft>
              <a:buClr>
                <a:schemeClr val="dk1"/>
              </a:buClr>
              <a:buSzPts val="1500"/>
              <a:buFont typeface="Arial"/>
              <a:buNone/>
            </a:pPr>
            <a:endParaRPr sz="1600">
              <a:solidFill>
                <a:schemeClr val="dk1"/>
              </a:solidFill>
              <a:latin typeface="Arial"/>
              <a:ea typeface="Arial"/>
              <a:cs typeface="Arial"/>
              <a:sym typeface="Arial"/>
            </a:endParaRPr>
          </a:p>
          <a:p>
            <a:pPr marL="0" lvl="0" indent="0" algn="l" rtl="0">
              <a:spcBef>
                <a:spcPts val="0"/>
              </a:spcBef>
              <a:spcAft>
                <a:spcPts val="0"/>
              </a:spcAft>
              <a:buNone/>
            </a:pPr>
            <a:endParaRPr sz="16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48"/>
          <p:cNvSpPr txBox="1">
            <a:spLocks noGrp="1"/>
          </p:cNvSpPr>
          <p:nvPr>
            <p:ph type="title"/>
          </p:nvPr>
        </p:nvSpPr>
        <p:spPr>
          <a:xfrm>
            <a:off x="311700" y="216425"/>
            <a:ext cx="8520600" cy="74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mtClean="0"/>
              <a:t>Agenda</a:t>
            </a:r>
            <a:endParaRPr/>
          </a:p>
          <a:p>
            <a:pPr marL="0" lvl="0" indent="0" algn="l" rtl="0">
              <a:spcBef>
                <a:spcPts val="0"/>
              </a:spcBef>
              <a:spcAft>
                <a:spcPts val="0"/>
              </a:spcAft>
              <a:buNone/>
            </a:pPr>
            <a:endParaRPr/>
          </a:p>
        </p:txBody>
      </p:sp>
      <p:sp>
        <p:nvSpPr>
          <p:cNvPr id="290" name="Google Shape;290;p4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342900" lvl="0" algn="l" rtl="0">
              <a:spcBef>
                <a:spcPts val="0"/>
              </a:spcBef>
              <a:spcAft>
                <a:spcPts val="0"/>
              </a:spcAft>
              <a:buClr>
                <a:schemeClr val="dk1"/>
              </a:buClr>
              <a:buSzPts val="1500"/>
              <a:buFont typeface="Arial"/>
              <a:buAutoNum type="arabicPeriod"/>
            </a:pPr>
            <a:r>
              <a:rPr lang="en-GB" sz="1600" smtClean="0">
                <a:solidFill>
                  <a:schemeClr val="dk1"/>
                </a:solidFill>
                <a:latin typeface="Arial"/>
                <a:ea typeface="Arial"/>
                <a:cs typeface="Arial"/>
                <a:sym typeface="Arial"/>
              </a:rPr>
              <a:t>Table Jump proposal</a:t>
            </a:r>
            <a:endParaRPr lang="en-GB" sz="1600" smtClean="0">
              <a:solidFill>
                <a:schemeClr val="dk1"/>
              </a:solidFill>
              <a:latin typeface="Arial"/>
              <a:ea typeface="Arial"/>
              <a:cs typeface="Arial"/>
              <a:sym typeface="Arial"/>
            </a:endParaRPr>
          </a:p>
          <a:p>
            <a:pPr marL="342900" lvl="0" algn="l" rtl="0">
              <a:spcBef>
                <a:spcPts val="0"/>
              </a:spcBef>
              <a:spcAft>
                <a:spcPts val="0"/>
              </a:spcAft>
              <a:buClr>
                <a:schemeClr val="dk1"/>
              </a:buClr>
              <a:buSzPts val="1500"/>
              <a:buFont typeface="Arial"/>
              <a:buAutoNum type="arabicPeriod"/>
            </a:pPr>
            <a:r>
              <a:rPr lang="en-GB" sz="1600" smtClean="0">
                <a:solidFill>
                  <a:schemeClr val="dk1"/>
                </a:solidFill>
                <a:latin typeface="Arial"/>
                <a:ea typeface="Arial"/>
                <a:cs typeface="Arial"/>
                <a:sym typeface="Arial"/>
              </a:rPr>
              <a:t>PUSH + MV proposal</a:t>
            </a:r>
          </a:p>
          <a:p>
            <a:pPr marL="342900" lvl="0" algn="l" rtl="0">
              <a:spcBef>
                <a:spcPts val="0"/>
              </a:spcBef>
              <a:spcAft>
                <a:spcPts val="0"/>
              </a:spcAft>
              <a:buClr>
                <a:schemeClr val="dk1"/>
              </a:buClr>
              <a:buSzPts val="1500"/>
              <a:buFont typeface="Arial"/>
              <a:buAutoNum type="arabicPeriod"/>
            </a:pPr>
            <a:r>
              <a:rPr lang="en-GB" sz="1600" smtClean="0">
                <a:solidFill>
                  <a:schemeClr val="dk1"/>
                </a:solidFill>
                <a:latin typeface="Arial"/>
                <a:ea typeface="Arial"/>
                <a:cs typeface="Arial"/>
                <a:sym typeface="Arial"/>
              </a:rPr>
              <a:t>Compiler optimisation and code-speed</a:t>
            </a:r>
            <a:endParaRPr lang="en-GB" sz="1600" smtClean="0">
              <a:solidFill>
                <a:schemeClr val="dk1"/>
              </a:solidFill>
              <a:latin typeface="Arial"/>
              <a:ea typeface="Arial"/>
              <a:cs typeface="Arial"/>
              <a:sym typeface="Arial"/>
            </a:endParaRPr>
          </a:p>
          <a:p>
            <a:pPr marL="342900" lvl="0" algn="l" rtl="0">
              <a:spcBef>
                <a:spcPts val="0"/>
              </a:spcBef>
              <a:spcAft>
                <a:spcPts val="0"/>
              </a:spcAft>
              <a:buClr>
                <a:schemeClr val="dk1"/>
              </a:buClr>
              <a:buSzPts val="1500"/>
              <a:buFont typeface="Arial"/>
              <a:buAutoNum type="arabicPeriod"/>
            </a:pPr>
            <a:r>
              <a:rPr lang="en-GB" sz="1600" smtClean="0">
                <a:solidFill>
                  <a:schemeClr val="dk1"/>
                </a:solidFill>
                <a:latin typeface="Arial"/>
                <a:ea typeface="Arial"/>
                <a:cs typeface="Arial"/>
                <a:sym typeface="Arial"/>
              </a:rPr>
              <a:t>Next meeting: </a:t>
            </a:r>
            <a:r>
              <a:rPr lang="en-GB" sz="1600" smtClean="0">
                <a:solidFill>
                  <a:schemeClr val="dk1"/>
                </a:solidFill>
                <a:latin typeface="Arial"/>
                <a:ea typeface="Arial"/>
                <a:cs typeface="Arial"/>
                <a:sym typeface="Arial"/>
              </a:rPr>
              <a:t>2</a:t>
            </a:r>
            <a:r>
              <a:rPr lang="en-GB" sz="1600" baseline="30000" smtClean="0">
                <a:solidFill>
                  <a:schemeClr val="dk1"/>
                </a:solidFill>
                <a:latin typeface="Arial"/>
                <a:ea typeface="Arial"/>
                <a:cs typeface="Arial"/>
                <a:sym typeface="Arial"/>
              </a:rPr>
              <a:t>nd</a:t>
            </a:r>
            <a:r>
              <a:rPr lang="en-GB" sz="1600" smtClean="0">
                <a:solidFill>
                  <a:schemeClr val="dk1"/>
                </a:solidFill>
                <a:latin typeface="Arial"/>
                <a:ea typeface="Arial"/>
                <a:cs typeface="Arial"/>
                <a:sym typeface="Arial"/>
              </a:rPr>
              <a:t> Feb </a:t>
            </a:r>
            <a:r>
              <a:rPr lang="en-GB" sz="1600" smtClean="0">
                <a:solidFill>
                  <a:schemeClr val="dk1"/>
                </a:solidFill>
                <a:latin typeface="Arial"/>
                <a:ea typeface="Arial"/>
                <a:cs typeface="Arial"/>
                <a:sym typeface="Arial"/>
              </a:rPr>
              <a:t>at 7am PDT</a:t>
            </a:r>
            <a:endParaRPr sz="1600">
              <a:solidFill>
                <a:schemeClr val="dk1"/>
              </a:solidFill>
              <a:latin typeface="Arial"/>
              <a:ea typeface="Arial"/>
              <a:cs typeface="Arial"/>
              <a:sym typeface="Arial"/>
            </a:endParaRPr>
          </a:p>
          <a:p>
            <a:pPr marL="0" lvl="0" indent="0" algn="l" rtl="0">
              <a:spcBef>
                <a:spcPts val="0"/>
              </a:spcBef>
              <a:spcAft>
                <a:spcPts val="0"/>
              </a:spcAft>
              <a:buClr>
                <a:schemeClr val="dk1"/>
              </a:buClr>
              <a:buSzPts val="1500"/>
              <a:buFont typeface="Arial"/>
              <a:buNone/>
            </a:pPr>
            <a:endParaRPr sz="1600">
              <a:solidFill>
                <a:schemeClr val="dk1"/>
              </a:solidFill>
              <a:latin typeface="Arial"/>
              <a:ea typeface="Arial"/>
              <a:cs typeface="Arial"/>
              <a:sym typeface="Arial"/>
            </a:endParaRPr>
          </a:p>
          <a:p>
            <a:pPr marL="0" lvl="0" indent="0" algn="l" rtl="0">
              <a:spcBef>
                <a:spcPts val="0"/>
              </a:spcBef>
              <a:spcAft>
                <a:spcPts val="0"/>
              </a:spcAft>
              <a:buNone/>
            </a:pPr>
            <a:endParaRPr sz="1600"/>
          </a:p>
        </p:txBody>
      </p:sp>
    </p:spTree>
    <p:extLst>
      <p:ext uri="{BB962C8B-B14F-4D97-AF65-F5344CB8AC3E}">
        <p14:creationId xmlns:p14="http://schemas.microsoft.com/office/powerpoint/2010/main" val="27073061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48"/>
          <p:cNvSpPr txBox="1">
            <a:spLocks noGrp="1"/>
          </p:cNvSpPr>
          <p:nvPr>
            <p:ph type="title"/>
          </p:nvPr>
        </p:nvSpPr>
        <p:spPr>
          <a:xfrm>
            <a:off x="311700" y="216425"/>
            <a:ext cx="8520600" cy="74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mtClean="0"/>
              <a:t>Table Jump</a:t>
            </a:r>
            <a:endParaRPr/>
          </a:p>
          <a:p>
            <a:pPr marL="0" lvl="0" indent="0" algn="l" rtl="0">
              <a:spcBef>
                <a:spcPts val="0"/>
              </a:spcBef>
              <a:spcAft>
                <a:spcPts val="0"/>
              </a:spcAft>
              <a:buNone/>
            </a:pPr>
            <a:endParaRPr/>
          </a:p>
        </p:txBody>
      </p:sp>
      <p:sp>
        <p:nvSpPr>
          <p:cNvPr id="290" name="Google Shape;290;p4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342900" lvl="0" algn="l" rtl="0">
              <a:spcBef>
                <a:spcPts val="0"/>
              </a:spcBef>
              <a:spcAft>
                <a:spcPts val="0"/>
              </a:spcAft>
              <a:buClr>
                <a:schemeClr val="dk1"/>
              </a:buClr>
              <a:buSzPts val="1500"/>
              <a:buFont typeface="Arial"/>
              <a:buAutoNum type="arabicPeriod"/>
            </a:pPr>
            <a:r>
              <a:rPr lang="en-GB" sz="1600" smtClean="0">
                <a:solidFill>
                  <a:schemeClr val="dk1"/>
                </a:solidFill>
                <a:latin typeface="Arial"/>
                <a:ea typeface="Arial"/>
                <a:cs typeface="Arial"/>
                <a:sym typeface="Arial"/>
              </a:rPr>
              <a:t>Replace (maybe) 256 JAL destinations with a 16-bit encoding to a jump table</a:t>
            </a:r>
          </a:p>
          <a:p>
            <a:pPr marL="342900" lvl="0" algn="l" rtl="0">
              <a:spcBef>
                <a:spcPts val="0"/>
              </a:spcBef>
              <a:spcAft>
                <a:spcPts val="0"/>
              </a:spcAft>
              <a:buClr>
                <a:schemeClr val="dk1"/>
              </a:buClr>
              <a:buSzPts val="1500"/>
              <a:buFont typeface="Arial"/>
              <a:buAutoNum type="arabicPeriod"/>
            </a:pPr>
            <a:r>
              <a:rPr lang="en-GB" sz="1600" smtClean="0">
                <a:solidFill>
                  <a:schemeClr val="dk1"/>
                </a:solidFill>
                <a:latin typeface="Arial"/>
                <a:ea typeface="Arial"/>
                <a:cs typeface="Arial"/>
                <a:sym typeface="Arial"/>
              </a:rPr>
              <a:t>the table entry is MTBLJALVEC + (XLEN/8) * imm_operand</a:t>
            </a:r>
          </a:p>
          <a:p>
            <a:pPr marL="342900" lvl="0" algn="l" rtl="0">
              <a:spcBef>
                <a:spcPts val="0"/>
              </a:spcBef>
              <a:spcAft>
                <a:spcPts val="0"/>
              </a:spcAft>
              <a:buClr>
                <a:schemeClr val="dk1"/>
              </a:buClr>
              <a:buSzPts val="1500"/>
              <a:buFont typeface="Arial"/>
              <a:buAutoNum type="arabicPeriod"/>
            </a:pPr>
            <a:r>
              <a:rPr lang="en-GB" sz="1600" smtClean="0">
                <a:solidFill>
                  <a:schemeClr val="dk1"/>
                </a:solidFill>
                <a:latin typeface="Arial"/>
                <a:ea typeface="Arial"/>
                <a:cs typeface="Arial"/>
                <a:sym typeface="Arial"/>
              </a:rPr>
              <a:t>The Jump table contains a pointer to the function, and the LSBs state which link register to use</a:t>
            </a:r>
          </a:p>
          <a:p>
            <a:pPr marL="342900">
              <a:buClr>
                <a:schemeClr val="dk1"/>
              </a:buClr>
              <a:buSzPts val="1500"/>
              <a:buFont typeface="Arial"/>
              <a:buAutoNum type="arabicPeriod"/>
            </a:pPr>
            <a:r>
              <a:rPr lang="en-GB" sz="1600" smtClean="0">
                <a:solidFill>
                  <a:schemeClr val="dk1"/>
                </a:solidFill>
                <a:latin typeface="Arial"/>
                <a:ea typeface="Arial"/>
                <a:cs typeface="Arial"/>
                <a:sym typeface="Arial"/>
              </a:rPr>
              <a:t>Two other options are </a:t>
            </a:r>
          </a:p>
          <a:p>
            <a:pPr marL="800100" lvl="1">
              <a:buClr>
                <a:schemeClr val="dk1"/>
              </a:buClr>
              <a:buSzPts val="1500"/>
              <a:buFont typeface="Arial"/>
              <a:buAutoNum type="arabicPeriod"/>
            </a:pPr>
            <a:r>
              <a:rPr lang="en-GB" sz="1200" smtClean="0">
                <a:solidFill>
                  <a:schemeClr val="dk1"/>
                </a:solidFill>
                <a:latin typeface="Arial"/>
                <a:ea typeface="Arial"/>
                <a:cs typeface="Arial"/>
                <a:sym typeface="Arial"/>
              </a:rPr>
              <a:t>emulation mode – put link address and table index into temporary registers, and jump to MTBLJALVEC</a:t>
            </a:r>
          </a:p>
          <a:p>
            <a:pPr marL="800100" lvl="1">
              <a:buClr>
                <a:schemeClr val="dk1"/>
              </a:buClr>
              <a:buSzPts val="1500"/>
              <a:buFont typeface="Arial"/>
              <a:buAutoNum type="arabicPeriod"/>
            </a:pPr>
            <a:r>
              <a:rPr lang="en-GB" sz="1200" smtClean="0">
                <a:solidFill>
                  <a:schemeClr val="dk1"/>
                </a:solidFill>
                <a:latin typeface="Arial"/>
                <a:ea typeface="Arial"/>
                <a:cs typeface="Arial"/>
                <a:sym typeface="Arial"/>
              </a:rPr>
              <a:t>Vector table mode – jump directly to the code, jump to MTBLJALVEC + imm_operand * tablescale</a:t>
            </a:r>
          </a:p>
          <a:p>
            <a:pPr marL="1257300" lvl="2">
              <a:buClr>
                <a:schemeClr val="dk1"/>
              </a:buClr>
              <a:buSzPts val="1500"/>
              <a:buFont typeface="Arial"/>
              <a:buAutoNum type="arabicPeriod"/>
            </a:pPr>
            <a:r>
              <a:rPr lang="en-GB" sz="1200" smtClean="0">
                <a:solidFill>
                  <a:schemeClr val="dk1"/>
                </a:solidFill>
                <a:latin typeface="Arial"/>
                <a:ea typeface="Arial"/>
                <a:cs typeface="Arial"/>
                <a:sym typeface="Arial"/>
              </a:rPr>
              <a:t>table scale is 8-bytes to 4096-bytes</a:t>
            </a:r>
          </a:p>
          <a:p>
            <a:pPr marL="0" indent="0">
              <a:buClr>
                <a:schemeClr val="dk1"/>
              </a:buClr>
              <a:buSzPts val="1500"/>
              <a:buNone/>
            </a:pPr>
            <a:endParaRPr lang="en-GB" sz="1600" smtClean="0">
              <a:solidFill>
                <a:schemeClr val="dk1"/>
              </a:solidFill>
              <a:latin typeface="Arial"/>
              <a:ea typeface="Arial"/>
              <a:cs typeface="Arial"/>
              <a:sym typeface="Arial"/>
            </a:endParaRPr>
          </a:p>
          <a:p>
            <a:pPr marL="0" indent="0">
              <a:buClr>
                <a:schemeClr val="dk1"/>
              </a:buClr>
              <a:buSzPts val="1500"/>
              <a:buNone/>
            </a:pPr>
            <a:r>
              <a:rPr lang="en-GB" sz="1600" smtClean="0">
                <a:solidFill>
                  <a:schemeClr val="dk1"/>
                </a:solidFill>
                <a:latin typeface="Arial"/>
                <a:ea typeface="Arial"/>
                <a:cs typeface="Arial"/>
                <a:sym typeface="Arial"/>
              </a:rPr>
              <a:t>https</a:t>
            </a:r>
            <a:r>
              <a:rPr lang="en-GB" sz="1600">
                <a:solidFill>
                  <a:schemeClr val="dk1"/>
                </a:solidFill>
                <a:latin typeface="Arial"/>
                <a:ea typeface="Arial"/>
                <a:cs typeface="Arial"/>
                <a:sym typeface="Arial"/>
              </a:rPr>
              <a:t>://github.com/riscv/riscv-code-size-reduction/blob/master/ISA%20proposals/Huawei/table%20jump.adoc</a:t>
            </a:r>
            <a:endParaRPr sz="1600">
              <a:solidFill>
                <a:schemeClr val="dk1"/>
              </a:solidFill>
              <a:latin typeface="Arial"/>
              <a:ea typeface="Arial"/>
              <a:cs typeface="Arial"/>
              <a:sym typeface="Arial"/>
            </a:endParaRPr>
          </a:p>
          <a:p>
            <a:pPr marL="0" lvl="0" indent="0" algn="l" rtl="0">
              <a:spcBef>
                <a:spcPts val="0"/>
              </a:spcBef>
              <a:spcAft>
                <a:spcPts val="0"/>
              </a:spcAft>
              <a:buClr>
                <a:schemeClr val="dk1"/>
              </a:buClr>
              <a:buSzPts val="1500"/>
              <a:buFont typeface="Arial"/>
              <a:buNone/>
            </a:pPr>
            <a:endParaRPr sz="1600">
              <a:solidFill>
                <a:schemeClr val="dk1"/>
              </a:solidFill>
              <a:latin typeface="Arial"/>
              <a:ea typeface="Arial"/>
              <a:cs typeface="Arial"/>
              <a:sym typeface="Arial"/>
            </a:endParaRPr>
          </a:p>
          <a:p>
            <a:pPr marL="0" lvl="0" indent="0" algn="l" rtl="0">
              <a:spcBef>
                <a:spcPts val="0"/>
              </a:spcBef>
              <a:spcAft>
                <a:spcPts val="0"/>
              </a:spcAft>
              <a:buNone/>
            </a:pPr>
            <a:endParaRPr sz="1600"/>
          </a:p>
        </p:txBody>
      </p:sp>
    </p:spTree>
    <p:extLst>
      <p:ext uri="{BB962C8B-B14F-4D97-AF65-F5344CB8AC3E}">
        <p14:creationId xmlns:p14="http://schemas.microsoft.com/office/powerpoint/2010/main" val="29095112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48"/>
          <p:cNvSpPr txBox="1">
            <a:spLocks noGrp="1"/>
          </p:cNvSpPr>
          <p:nvPr>
            <p:ph type="title"/>
          </p:nvPr>
        </p:nvSpPr>
        <p:spPr>
          <a:xfrm>
            <a:off x="311700" y="216425"/>
            <a:ext cx="8520600" cy="74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mtClean="0"/>
              <a:t>Dynamically linked libraries</a:t>
            </a:r>
            <a:endParaRPr/>
          </a:p>
          <a:p>
            <a:pPr marL="0" lvl="0" indent="0" algn="l" rtl="0">
              <a:spcBef>
                <a:spcPts val="0"/>
              </a:spcBef>
              <a:spcAft>
                <a:spcPts val="0"/>
              </a:spcAft>
              <a:buNone/>
            </a:pPr>
            <a:endParaRPr/>
          </a:p>
        </p:txBody>
      </p:sp>
      <p:sp>
        <p:nvSpPr>
          <p:cNvPr id="290" name="Google Shape;290;p4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500"/>
              <a:buNone/>
            </a:pPr>
            <a:r>
              <a:rPr lang="en-GB" sz="1200">
                <a:solidFill>
                  <a:schemeClr val="dk1"/>
                </a:solidFill>
                <a:latin typeface="Arial"/>
                <a:ea typeface="Arial"/>
                <a:cs typeface="Arial"/>
                <a:sym typeface="Arial"/>
              </a:rPr>
              <a:t>Linux uses DLLs, so it needs to dereference the targets of JALs outside the current ELF e.g. a call to GLIBC:</a:t>
            </a:r>
          </a:p>
          <a:p>
            <a:pPr marL="0" lvl="0" indent="0" algn="l" rtl="0">
              <a:spcBef>
                <a:spcPts val="0"/>
              </a:spcBef>
              <a:spcAft>
                <a:spcPts val="0"/>
              </a:spcAft>
              <a:buClr>
                <a:schemeClr val="dk1"/>
              </a:buClr>
              <a:buSzPts val="1500"/>
              <a:buNone/>
            </a:pPr>
            <a:endParaRPr lang="en-GB" sz="1600">
              <a:solidFill>
                <a:schemeClr val="dk1"/>
              </a:solidFill>
              <a:latin typeface="Arial"/>
              <a:ea typeface="Arial"/>
              <a:cs typeface="Arial"/>
              <a:sym typeface="Arial"/>
            </a:endParaRPr>
          </a:p>
          <a:p>
            <a:pPr marL="0" lvl="0" indent="0">
              <a:buClr>
                <a:schemeClr val="dk1"/>
              </a:buClr>
              <a:buSzPts val="1500"/>
              <a:buNone/>
            </a:pPr>
            <a:r>
              <a:rPr lang="it-IT" sz="1200">
                <a:solidFill>
                  <a:srgbClr val="002060"/>
                </a:solidFill>
                <a:latin typeface="Arial"/>
                <a:ea typeface="Arial"/>
                <a:cs typeface="Arial"/>
                <a:sym typeface="Arial"/>
              </a:rPr>
              <a:t>16da:	fa6ff0ef          	jal	ra,e80 &lt;</a:t>
            </a:r>
            <a:r>
              <a:rPr lang="it-IT" sz="1200">
                <a:solidFill>
                  <a:srgbClr val="002060"/>
                </a:solidFill>
                <a:latin typeface="Arial"/>
                <a:ea typeface="Arial"/>
                <a:cs typeface="Arial"/>
                <a:sym typeface="Arial"/>
              </a:rPr>
              <a:t>symlink@plt</a:t>
            </a:r>
            <a:r>
              <a:rPr lang="it-IT" sz="1200" smtClean="0">
                <a:solidFill>
                  <a:srgbClr val="002060"/>
                </a:solidFill>
                <a:latin typeface="Arial"/>
                <a:ea typeface="Arial"/>
                <a:cs typeface="Arial"/>
                <a:sym typeface="Arial"/>
              </a:rPr>
              <a:t>&gt;</a:t>
            </a:r>
          </a:p>
          <a:p>
            <a:pPr marL="0" lvl="0" indent="0">
              <a:buClr>
                <a:schemeClr val="dk1"/>
              </a:buClr>
              <a:buSzPts val="1500"/>
              <a:buNone/>
            </a:pPr>
            <a:endParaRPr lang="it-IT" sz="1200">
              <a:solidFill>
                <a:srgbClr val="002060"/>
              </a:solidFill>
              <a:latin typeface="Arial"/>
              <a:ea typeface="Arial"/>
              <a:cs typeface="Arial"/>
              <a:sym typeface="Arial"/>
            </a:endParaRPr>
          </a:p>
          <a:p>
            <a:pPr marL="0" lvl="0" indent="0">
              <a:buClr>
                <a:schemeClr val="dk1"/>
              </a:buClr>
              <a:buSzPts val="1500"/>
              <a:buNone/>
            </a:pPr>
            <a:r>
              <a:rPr lang="en-GB" sz="1200">
                <a:solidFill>
                  <a:srgbClr val="002060"/>
                </a:solidFill>
                <a:latin typeface="Arial"/>
                <a:ea typeface="Arial"/>
                <a:cs typeface="Arial"/>
                <a:sym typeface="Arial"/>
              </a:rPr>
              <a:t>0000000000000e80 &lt;symlink@plt&gt;:</a:t>
            </a:r>
          </a:p>
          <a:p>
            <a:pPr marL="0" lvl="0" indent="0">
              <a:buClr>
                <a:schemeClr val="dk1"/>
              </a:buClr>
              <a:buSzPts val="1500"/>
              <a:buNone/>
            </a:pPr>
            <a:r>
              <a:rPr lang="en-GB" sz="1200">
                <a:solidFill>
                  <a:srgbClr val="002060"/>
                </a:solidFill>
                <a:latin typeface="Arial"/>
                <a:ea typeface="Arial"/>
                <a:cs typeface="Arial"/>
                <a:sym typeface="Arial"/>
              </a:rPr>
              <a:t>     e80:	00003e17          	auipc	t3,0x3</a:t>
            </a:r>
          </a:p>
          <a:p>
            <a:pPr marL="0" lvl="0" indent="0">
              <a:buClr>
                <a:schemeClr val="dk1"/>
              </a:buClr>
              <a:buSzPts val="1500"/>
              <a:buNone/>
            </a:pPr>
            <a:r>
              <a:rPr lang="en-GB" sz="1200">
                <a:solidFill>
                  <a:srgbClr val="002060"/>
                </a:solidFill>
                <a:latin typeface="Arial"/>
                <a:ea typeface="Arial"/>
                <a:cs typeface="Arial"/>
                <a:sym typeface="Arial"/>
              </a:rPr>
              <a:t>     e84:	198e3e03          	ld	t3,408(t3) # 4018 &lt;symlink@GLIBC_2.27&gt;</a:t>
            </a:r>
          </a:p>
          <a:p>
            <a:pPr marL="0" lvl="0" indent="0">
              <a:buClr>
                <a:schemeClr val="dk1"/>
              </a:buClr>
              <a:buSzPts val="1500"/>
              <a:buNone/>
            </a:pPr>
            <a:r>
              <a:rPr lang="en-GB" sz="1200">
                <a:solidFill>
                  <a:srgbClr val="002060"/>
                </a:solidFill>
                <a:latin typeface="Arial"/>
                <a:ea typeface="Arial"/>
                <a:cs typeface="Arial"/>
                <a:sym typeface="Arial"/>
              </a:rPr>
              <a:t>     e88:	000e0367          	jalr	t1,t3</a:t>
            </a:r>
          </a:p>
          <a:p>
            <a:pPr marL="0" lvl="0" indent="0">
              <a:buClr>
                <a:schemeClr val="dk1"/>
              </a:buClr>
              <a:buSzPts val="1500"/>
              <a:buNone/>
            </a:pPr>
            <a:r>
              <a:rPr lang="en-GB" sz="1200">
                <a:solidFill>
                  <a:srgbClr val="002060"/>
                </a:solidFill>
                <a:latin typeface="Arial"/>
                <a:ea typeface="Arial"/>
                <a:cs typeface="Arial"/>
                <a:sym typeface="Arial"/>
              </a:rPr>
              <a:t>     e8c:	00000013          	nop</a:t>
            </a:r>
          </a:p>
          <a:p>
            <a:pPr marL="0" lvl="0" indent="0">
              <a:buClr>
                <a:schemeClr val="dk1"/>
              </a:buClr>
              <a:buSzPts val="1500"/>
              <a:buNone/>
            </a:pPr>
            <a:endParaRPr lang="en-GB" sz="1200">
              <a:solidFill>
                <a:schemeClr val="dk1"/>
              </a:solidFill>
              <a:latin typeface="Arial"/>
              <a:ea typeface="Arial"/>
              <a:cs typeface="Arial"/>
              <a:sym typeface="Arial"/>
            </a:endParaRPr>
          </a:p>
          <a:p>
            <a:pPr marL="0" lvl="0" indent="0">
              <a:buClr>
                <a:schemeClr val="dk1"/>
              </a:buClr>
              <a:buSzPts val="1500"/>
              <a:buNone/>
            </a:pPr>
            <a:r>
              <a:rPr lang="en-GB" sz="1200" smtClean="0">
                <a:solidFill>
                  <a:schemeClr val="dk1"/>
                </a:solidFill>
                <a:latin typeface="Arial"/>
                <a:ea typeface="Arial"/>
                <a:cs typeface="Arial"/>
                <a:sym typeface="Arial"/>
              </a:rPr>
              <a:t>TBLJAL #n will map to something different in each ELF, so they need to be disambiguated.</a:t>
            </a:r>
          </a:p>
          <a:p>
            <a:pPr marL="0" lvl="0" indent="0">
              <a:buClr>
                <a:schemeClr val="dk1"/>
              </a:buClr>
              <a:buSzPts val="1500"/>
              <a:buNone/>
            </a:pPr>
            <a:r>
              <a:rPr lang="en-GB" sz="1200" smtClean="0">
                <a:solidFill>
                  <a:schemeClr val="dk1"/>
                </a:solidFill>
                <a:latin typeface="Arial"/>
                <a:ea typeface="Arial"/>
                <a:cs typeface="Arial"/>
                <a:sym typeface="Arial"/>
              </a:rPr>
              <a:t>- emulation mode should handle this, as the behaviour is software defined.</a:t>
            </a:r>
            <a:endParaRPr sz="1200">
              <a:solidFill>
                <a:schemeClr val="dk1"/>
              </a:solidFill>
              <a:latin typeface="Arial"/>
              <a:ea typeface="Arial"/>
              <a:cs typeface="Arial"/>
              <a:sym typeface="Arial"/>
            </a:endParaRPr>
          </a:p>
          <a:p>
            <a:pPr marL="171450" lvl="0" indent="-171450" algn="l" rtl="0">
              <a:spcBef>
                <a:spcPts val="0"/>
              </a:spcBef>
              <a:spcAft>
                <a:spcPts val="0"/>
              </a:spcAft>
              <a:buClr>
                <a:schemeClr val="dk1"/>
              </a:buClr>
              <a:buSzPts val="1500"/>
              <a:buFontTx/>
              <a:buChar char="-"/>
            </a:pPr>
            <a:r>
              <a:rPr lang="en-GB" sz="1200" smtClean="0">
                <a:solidFill>
                  <a:schemeClr val="dk1"/>
                </a:solidFill>
                <a:latin typeface="Arial"/>
                <a:ea typeface="Arial"/>
                <a:cs typeface="Arial"/>
                <a:sym typeface="Arial"/>
              </a:rPr>
              <a:t>rv64 </a:t>
            </a:r>
            <a:r>
              <a:rPr lang="en-GB" sz="1200">
                <a:solidFill>
                  <a:schemeClr val="dk1"/>
                </a:solidFill>
                <a:latin typeface="Arial"/>
                <a:ea typeface="Arial"/>
                <a:cs typeface="Arial"/>
                <a:sym typeface="Arial"/>
              </a:rPr>
              <a:t>has no C.JAL so the benefit of C.TBLJAL will be </a:t>
            </a:r>
            <a:r>
              <a:rPr lang="en-GB" sz="1200">
                <a:solidFill>
                  <a:schemeClr val="dk1"/>
                </a:solidFill>
                <a:latin typeface="Arial"/>
                <a:ea typeface="Arial"/>
                <a:cs typeface="Arial"/>
                <a:sym typeface="Arial"/>
              </a:rPr>
              <a:t>very </a:t>
            </a:r>
            <a:r>
              <a:rPr lang="en-GB" sz="1200" smtClean="0">
                <a:solidFill>
                  <a:schemeClr val="dk1"/>
                </a:solidFill>
                <a:latin typeface="Arial"/>
                <a:ea typeface="Arial"/>
                <a:cs typeface="Arial"/>
                <a:sym typeface="Arial"/>
              </a:rPr>
              <a:t>high</a:t>
            </a:r>
          </a:p>
          <a:p>
            <a:pPr marL="171450" lvl="0" indent="-171450" algn="l" rtl="0">
              <a:spcBef>
                <a:spcPts val="0"/>
              </a:spcBef>
              <a:spcAft>
                <a:spcPts val="0"/>
              </a:spcAft>
              <a:buClr>
                <a:schemeClr val="dk1"/>
              </a:buClr>
              <a:buSzPts val="1500"/>
              <a:buFontTx/>
              <a:buChar char="-"/>
            </a:pPr>
            <a:r>
              <a:rPr lang="en-GB" sz="1200" smtClean="0">
                <a:solidFill>
                  <a:schemeClr val="dk1"/>
                </a:solidFill>
                <a:latin typeface="Arial"/>
                <a:ea typeface="Arial"/>
                <a:cs typeface="Arial"/>
                <a:sym typeface="Arial"/>
              </a:rPr>
              <a:t>jump table / vector mode can work if MTBLJALVEC is set correctly for the current DLL</a:t>
            </a:r>
            <a:endParaRPr sz="1200">
              <a:solidFill>
                <a:schemeClr val="dk1"/>
              </a:solidFill>
              <a:latin typeface="Arial"/>
              <a:ea typeface="Arial"/>
              <a:cs typeface="Arial"/>
              <a:sym typeface="Arial"/>
            </a:endParaRPr>
          </a:p>
          <a:p>
            <a:pPr marL="0" lvl="0" indent="0" algn="l" rtl="0">
              <a:spcBef>
                <a:spcPts val="0"/>
              </a:spcBef>
              <a:spcAft>
                <a:spcPts val="0"/>
              </a:spcAft>
              <a:buNone/>
            </a:pPr>
            <a:endParaRPr sz="1600"/>
          </a:p>
        </p:txBody>
      </p:sp>
    </p:spTree>
    <p:extLst>
      <p:ext uri="{BB962C8B-B14F-4D97-AF65-F5344CB8AC3E}">
        <p14:creationId xmlns:p14="http://schemas.microsoft.com/office/powerpoint/2010/main" val="1373252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ctrTitle"/>
          </p:nvPr>
        </p:nvSpPr>
        <p:spPr/>
        <p:txBody>
          <a:bodyPr/>
          <a:lstStyle/>
          <a:p>
            <a:r>
              <a:rPr lang="en-GB" altLang="zh-CN" dirty="0" smtClean="0"/>
              <a:t>TBLJAL Benchmark Results</a:t>
            </a:r>
            <a:endParaRPr lang="zh-CN" altLang="en-US" dirty="0"/>
          </a:p>
        </p:txBody>
      </p:sp>
      <p:sp>
        <p:nvSpPr>
          <p:cNvPr id="26" name="Subtitle 25"/>
          <p:cNvSpPr>
            <a:spLocks noGrp="1"/>
          </p:cNvSpPr>
          <p:nvPr>
            <p:ph type="subTitle" idx="1"/>
          </p:nvPr>
        </p:nvSpPr>
        <p:spPr/>
        <p:txBody>
          <a:bodyPr/>
          <a:lstStyle/>
          <a:p>
            <a:r>
              <a:rPr lang="en-GB" altLang="zh-CN" dirty="0" smtClean="0"/>
              <a:t>26/01/2021</a:t>
            </a:r>
          </a:p>
        </p:txBody>
      </p:sp>
    </p:spTree>
    <p:extLst>
      <p:ext uri="{BB962C8B-B14F-4D97-AF65-F5344CB8AC3E}">
        <p14:creationId xmlns:p14="http://schemas.microsoft.com/office/powerpoint/2010/main" val="17828540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Connector 14"/>
          <p:cNvCxnSpPr/>
          <p:nvPr/>
        </p:nvCxnSpPr>
        <p:spPr>
          <a:xfrm flipH="1">
            <a:off x="4572000" y="0"/>
            <a:ext cx="7144" cy="5143500"/>
          </a:xfrm>
          <a:prstGeom prst="line">
            <a:avLst/>
          </a:prstGeom>
          <a:ln>
            <a:prstDash val="sysDot"/>
          </a:ln>
        </p:spPr>
        <p:style>
          <a:lnRef idx="2">
            <a:schemeClr val="accent2"/>
          </a:lnRef>
          <a:fillRef idx="0">
            <a:schemeClr val="accent2"/>
          </a:fillRef>
          <a:effectRef idx="1">
            <a:schemeClr val="accent2"/>
          </a:effectRef>
          <a:fontRef idx="minor">
            <a:schemeClr val="tx1"/>
          </a:fontRef>
        </p:style>
      </p:cxnSp>
      <p:cxnSp>
        <p:nvCxnSpPr>
          <p:cNvPr id="32" name="Straight Arrow Connector 31">
            <a:extLst>
              <a:ext uri="{FF2B5EF4-FFF2-40B4-BE49-F238E27FC236}">
                <a16:creationId xmlns:a16="http://schemas.microsoft.com/office/drawing/2014/main" xmlns="" id="{0E885AE1-E052-FF4C-B627-1B7203A989CF}"/>
              </a:ext>
            </a:extLst>
          </p:cNvPr>
          <p:cNvCxnSpPr>
            <a:cxnSpLocks/>
            <a:stCxn id="8" idx="2"/>
            <a:endCxn id="174" idx="0"/>
          </p:cNvCxnSpPr>
          <p:nvPr/>
        </p:nvCxnSpPr>
        <p:spPr>
          <a:xfrm flipH="1">
            <a:off x="2662416" y="1087278"/>
            <a:ext cx="1909584" cy="839353"/>
          </a:xfrm>
          <a:prstGeom prst="straightConnector1">
            <a:avLst/>
          </a:prstGeom>
          <a:ln w="3492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xmlns="" id="{F9B05850-99A6-C84F-BFB3-E84E9411F579}"/>
              </a:ext>
            </a:extLst>
          </p:cNvPr>
          <p:cNvCxnSpPr>
            <a:cxnSpLocks/>
            <a:endCxn id="173" idx="0"/>
          </p:cNvCxnSpPr>
          <p:nvPr/>
        </p:nvCxnSpPr>
        <p:spPr>
          <a:xfrm>
            <a:off x="4672585" y="960473"/>
            <a:ext cx="2063405" cy="975393"/>
          </a:xfrm>
          <a:prstGeom prst="straightConnector1">
            <a:avLst/>
          </a:prstGeom>
          <a:ln w="34925">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xmlns="" id="{AC118CFF-1053-074E-BEDE-79C315202CB2}"/>
              </a:ext>
            </a:extLst>
          </p:cNvPr>
          <p:cNvSpPr/>
          <p:nvPr/>
        </p:nvSpPr>
        <p:spPr>
          <a:xfrm>
            <a:off x="3739169" y="546497"/>
            <a:ext cx="1665663" cy="540780"/>
          </a:xfrm>
          <a:prstGeom prst="rect">
            <a:avLst/>
          </a:prstGeom>
          <a:ln>
            <a:solidFill>
              <a:schemeClr val="accent1"/>
            </a:solidFill>
          </a:ln>
        </p:spPr>
        <p:style>
          <a:lnRef idx="2">
            <a:schemeClr val="accent2">
              <a:shade val="50000"/>
            </a:schemeClr>
          </a:lnRef>
          <a:fillRef idx="1">
            <a:schemeClr val="accent2"/>
          </a:fillRef>
          <a:effectRef idx="0">
            <a:schemeClr val="accent2"/>
          </a:effectRef>
          <a:fontRef idx="minor">
            <a:schemeClr val="lt1"/>
          </a:fontRef>
        </p:style>
        <p:txBody>
          <a:bodyPr lIns="0" rIns="0" rtlCol="0" anchor="ctr"/>
          <a:lstStyle/>
          <a:p>
            <a:pPr algn="ctr"/>
            <a:r>
              <a:rPr lang="en-US" sz="1050" dirty="0" err="1"/>
              <a:t>MTBLJALVEC.base</a:t>
            </a:r>
            <a:endParaRPr lang="en-US" sz="1050" dirty="0"/>
          </a:p>
        </p:txBody>
      </p:sp>
      <p:grpSp>
        <p:nvGrpSpPr>
          <p:cNvPr id="124" name="Group 123">
            <a:extLst>
              <a:ext uri="{FF2B5EF4-FFF2-40B4-BE49-F238E27FC236}">
                <a16:creationId xmlns:a16="http://schemas.microsoft.com/office/drawing/2014/main" xmlns="" id="{6ECCF996-746A-FD41-9F4F-88E50D2A0405}"/>
              </a:ext>
            </a:extLst>
          </p:cNvPr>
          <p:cNvGrpSpPr/>
          <p:nvPr/>
        </p:nvGrpSpPr>
        <p:grpSpPr>
          <a:xfrm>
            <a:off x="4151472" y="2005012"/>
            <a:ext cx="841056" cy="516146"/>
            <a:chOff x="505680" y="1711760"/>
            <a:chExt cx="1121408" cy="688194"/>
          </a:xfrm>
        </p:grpSpPr>
        <p:sp>
          <p:nvSpPr>
            <p:cNvPr id="14" name="Rectangle 13">
              <a:extLst>
                <a:ext uri="{FF2B5EF4-FFF2-40B4-BE49-F238E27FC236}">
                  <a16:creationId xmlns:a16="http://schemas.microsoft.com/office/drawing/2014/main" xmlns="" id="{7C60EE56-66DA-6D49-B396-9B99860324FF}"/>
                </a:ext>
              </a:extLst>
            </p:cNvPr>
            <p:cNvSpPr/>
            <p:nvPr/>
          </p:nvSpPr>
          <p:spPr>
            <a:xfrm>
              <a:off x="505680" y="1711760"/>
              <a:ext cx="1103201" cy="3097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50"/>
                <a:t>TBLJAL </a:t>
              </a:r>
              <a:r>
                <a:rPr lang="en-US" sz="1050"/>
                <a:t>#N</a:t>
              </a:r>
            </a:p>
          </p:txBody>
        </p:sp>
        <p:sp>
          <p:nvSpPr>
            <p:cNvPr id="68" name="Rectangle 67">
              <a:extLst>
                <a:ext uri="{FF2B5EF4-FFF2-40B4-BE49-F238E27FC236}">
                  <a16:creationId xmlns:a16="http://schemas.microsoft.com/office/drawing/2014/main" xmlns="" id="{285AFD55-1068-2944-BD01-C99301053CD5}"/>
                </a:ext>
              </a:extLst>
            </p:cNvPr>
            <p:cNvSpPr/>
            <p:nvPr/>
          </p:nvSpPr>
          <p:spPr>
            <a:xfrm>
              <a:off x="523887" y="2090181"/>
              <a:ext cx="1103201" cy="3097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50"/>
                <a:t>continue</a:t>
              </a:r>
              <a:endParaRPr lang="en-US" sz="1050"/>
            </a:p>
          </p:txBody>
        </p:sp>
      </p:grpSp>
      <p:cxnSp>
        <p:nvCxnSpPr>
          <p:cNvPr id="44" name="Straight Arrow Connector 43">
            <a:extLst>
              <a:ext uri="{FF2B5EF4-FFF2-40B4-BE49-F238E27FC236}">
                <a16:creationId xmlns:a16="http://schemas.microsoft.com/office/drawing/2014/main" xmlns="" id="{6D63B891-EFF8-AE45-B6C8-94D1F37CD5D1}"/>
              </a:ext>
            </a:extLst>
          </p:cNvPr>
          <p:cNvCxnSpPr>
            <a:cxnSpLocks/>
            <a:stCxn id="14" idx="1"/>
            <a:endCxn id="71" idx="3"/>
          </p:cNvCxnSpPr>
          <p:nvPr/>
        </p:nvCxnSpPr>
        <p:spPr>
          <a:xfrm flipH="1">
            <a:off x="3160893" y="2121178"/>
            <a:ext cx="990580" cy="720165"/>
          </a:xfrm>
          <a:prstGeom prst="straightConnector1">
            <a:avLst/>
          </a:prstGeom>
          <a:ln w="34925">
            <a:solidFill>
              <a:schemeClr val="accent6">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77" name="Group 76">
            <a:extLst>
              <a:ext uri="{FF2B5EF4-FFF2-40B4-BE49-F238E27FC236}">
                <a16:creationId xmlns:a16="http://schemas.microsoft.com/office/drawing/2014/main" xmlns="" id="{A5042250-AE7C-A542-A8FC-01A02EDB8E65}"/>
              </a:ext>
            </a:extLst>
          </p:cNvPr>
          <p:cNvGrpSpPr/>
          <p:nvPr/>
        </p:nvGrpSpPr>
        <p:grpSpPr>
          <a:xfrm>
            <a:off x="6394046" y="2007676"/>
            <a:ext cx="685800" cy="2842583"/>
            <a:chOff x="6442363" y="2676902"/>
            <a:chExt cx="914400" cy="3790110"/>
          </a:xfrm>
        </p:grpSpPr>
        <p:sp>
          <p:nvSpPr>
            <p:cNvPr id="29" name="Rectangle 28">
              <a:extLst>
                <a:ext uri="{FF2B5EF4-FFF2-40B4-BE49-F238E27FC236}">
                  <a16:creationId xmlns:a16="http://schemas.microsoft.com/office/drawing/2014/main" xmlns="" id="{37D73D6C-2417-6849-B38C-AF6D72DB91A8}"/>
                </a:ext>
              </a:extLst>
            </p:cNvPr>
            <p:cNvSpPr/>
            <p:nvPr/>
          </p:nvSpPr>
          <p:spPr>
            <a:xfrm>
              <a:off x="6442363" y="2676902"/>
              <a:ext cx="914400" cy="8625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nchorCtr="0"/>
            <a:lstStyle/>
            <a:p>
              <a:pPr algn="ctr"/>
              <a:r>
                <a:rPr lang="en-US" sz="1050"/>
                <a:t> </a:t>
              </a:r>
              <a:r>
                <a:rPr lang="en-US" sz="1050"/>
                <a:t>Code 0</a:t>
              </a:r>
              <a:endParaRPr lang="en-US" sz="1050"/>
            </a:p>
          </p:txBody>
        </p:sp>
        <p:sp>
          <p:nvSpPr>
            <p:cNvPr id="81" name="Rectangle 80">
              <a:extLst>
                <a:ext uri="{FF2B5EF4-FFF2-40B4-BE49-F238E27FC236}">
                  <a16:creationId xmlns:a16="http://schemas.microsoft.com/office/drawing/2014/main" xmlns="" id="{4B380B96-8F7A-594D-9B21-DBA922C7E8C2}"/>
                </a:ext>
              </a:extLst>
            </p:cNvPr>
            <p:cNvSpPr/>
            <p:nvPr/>
          </p:nvSpPr>
          <p:spPr>
            <a:xfrm>
              <a:off x="6442363" y="5604504"/>
              <a:ext cx="914400" cy="8625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nchorCtr="0"/>
            <a:lstStyle/>
            <a:p>
              <a:pPr algn="ctr"/>
              <a:r>
                <a:rPr lang="en-US" sz="1050"/>
                <a:t> </a:t>
              </a:r>
              <a:r>
                <a:rPr lang="en-US" sz="1050"/>
                <a:t>Code 255</a:t>
              </a:r>
              <a:endParaRPr lang="en-US" sz="1050"/>
            </a:p>
          </p:txBody>
        </p:sp>
        <p:cxnSp>
          <p:nvCxnSpPr>
            <p:cNvPr id="89" name="Straight Connector 88">
              <a:extLst>
                <a:ext uri="{FF2B5EF4-FFF2-40B4-BE49-F238E27FC236}">
                  <a16:creationId xmlns:a16="http://schemas.microsoft.com/office/drawing/2014/main" xmlns="" id="{55B8CF7A-F777-BA49-AB85-2792A42EB3C6}"/>
                </a:ext>
              </a:extLst>
            </p:cNvPr>
            <p:cNvCxnSpPr>
              <a:cxnSpLocks/>
              <a:stCxn id="29" idx="2"/>
              <a:endCxn id="81" idx="0"/>
            </p:cNvCxnSpPr>
            <p:nvPr/>
          </p:nvCxnSpPr>
          <p:spPr>
            <a:xfrm>
              <a:off x="6899563" y="3539410"/>
              <a:ext cx="0" cy="2065094"/>
            </a:xfrm>
            <a:prstGeom prst="line">
              <a:avLst/>
            </a:prstGeom>
            <a:ln w="38100">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80" name="Rectangle 79">
              <a:extLst>
                <a:ext uri="{FF2B5EF4-FFF2-40B4-BE49-F238E27FC236}">
                  <a16:creationId xmlns:a16="http://schemas.microsoft.com/office/drawing/2014/main" xmlns="" id="{0DB7F9BA-9FD5-BE4C-BC37-456F4E0A6CF8}"/>
                </a:ext>
              </a:extLst>
            </p:cNvPr>
            <p:cNvSpPr/>
            <p:nvPr/>
          </p:nvSpPr>
          <p:spPr>
            <a:xfrm>
              <a:off x="6442363" y="3856567"/>
              <a:ext cx="914400" cy="536058"/>
            </a:xfrm>
            <a:prstGeom prst="rect">
              <a:avLst/>
            </a:prstGeom>
            <a:pattFill prst="dkHorz">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lIns="0" rIns="0" rtlCol="0" anchor="ctr" anchorCtr="0"/>
            <a:lstStyle/>
            <a:p>
              <a:pPr algn="ctr"/>
              <a:r>
                <a:rPr lang="en-US" sz="1050"/>
                <a:t> </a:t>
              </a:r>
              <a:r>
                <a:rPr lang="en-US" sz="1050">
                  <a:solidFill>
                    <a:schemeClr val="tx1"/>
                  </a:solidFill>
                </a:rPr>
                <a:t>Code N</a:t>
              </a:r>
              <a:endParaRPr lang="en-US" sz="1050">
                <a:solidFill>
                  <a:schemeClr val="tx1"/>
                </a:solidFill>
              </a:endParaRPr>
            </a:p>
          </p:txBody>
        </p:sp>
      </p:grpSp>
      <p:sp>
        <p:nvSpPr>
          <p:cNvPr id="92" name="Left Brace 91">
            <a:extLst>
              <a:ext uri="{FF2B5EF4-FFF2-40B4-BE49-F238E27FC236}">
                <a16:creationId xmlns:a16="http://schemas.microsoft.com/office/drawing/2014/main" xmlns="" id="{E61BB125-706B-1847-A79D-3DF986FEC071}"/>
              </a:ext>
            </a:extLst>
          </p:cNvPr>
          <p:cNvSpPr/>
          <p:nvPr/>
        </p:nvSpPr>
        <p:spPr>
          <a:xfrm flipH="1">
            <a:off x="7134400" y="1991083"/>
            <a:ext cx="261065" cy="646881"/>
          </a:xfrm>
          <a:prstGeom prst="lef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50"/>
          </a:p>
        </p:txBody>
      </p:sp>
      <p:sp>
        <p:nvSpPr>
          <p:cNvPr id="93" name="TextBox 92">
            <a:extLst>
              <a:ext uri="{FF2B5EF4-FFF2-40B4-BE49-F238E27FC236}">
                <a16:creationId xmlns:a16="http://schemas.microsoft.com/office/drawing/2014/main" xmlns="" id="{531B6A54-528A-6D4C-8C26-0940E0EEF2C7}"/>
              </a:ext>
            </a:extLst>
          </p:cNvPr>
          <p:cNvSpPr txBox="1"/>
          <p:nvPr/>
        </p:nvSpPr>
        <p:spPr>
          <a:xfrm>
            <a:off x="7431358" y="2191760"/>
            <a:ext cx="1525607" cy="253916"/>
          </a:xfrm>
          <a:prstGeom prst="rect">
            <a:avLst/>
          </a:prstGeom>
          <a:noFill/>
        </p:spPr>
        <p:txBody>
          <a:bodyPr wrap="square" lIns="0" rIns="0" rtlCol="0">
            <a:spAutoFit/>
          </a:bodyPr>
          <a:lstStyle/>
          <a:p>
            <a:pPr algn="ctr"/>
            <a:r>
              <a:rPr lang="en-US" sz="1050" dirty="0"/>
              <a:t>1&lt;&lt;(scale+2) bytes</a:t>
            </a:r>
          </a:p>
        </p:txBody>
      </p:sp>
      <p:cxnSp>
        <p:nvCxnSpPr>
          <p:cNvPr id="128" name="Straight Arrow Connector 127">
            <a:extLst>
              <a:ext uri="{FF2B5EF4-FFF2-40B4-BE49-F238E27FC236}">
                <a16:creationId xmlns:a16="http://schemas.microsoft.com/office/drawing/2014/main" xmlns="" id="{67E8F34F-980D-6E4E-A0F3-08BB913D8A17}"/>
              </a:ext>
            </a:extLst>
          </p:cNvPr>
          <p:cNvCxnSpPr>
            <a:cxnSpLocks/>
            <a:stCxn id="14" idx="3"/>
          </p:cNvCxnSpPr>
          <p:nvPr/>
        </p:nvCxnSpPr>
        <p:spPr>
          <a:xfrm>
            <a:off x="4978873" y="2121178"/>
            <a:ext cx="1408073" cy="774422"/>
          </a:xfrm>
          <a:prstGeom prst="straightConnector1">
            <a:avLst/>
          </a:prstGeom>
          <a:ln w="34925">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2" name="Straight Arrow Connector 131">
            <a:extLst>
              <a:ext uri="{FF2B5EF4-FFF2-40B4-BE49-F238E27FC236}">
                <a16:creationId xmlns:a16="http://schemas.microsoft.com/office/drawing/2014/main" xmlns="" id="{FC4DE49F-5CA5-FE4E-ABA3-B727CF7DFC57}"/>
              </a:ext>
            </a:extLst>
          </p:cNvPr>
          <p:cNvCxnSpPr>
            <a:cxnSpLocks/>
            <a:endCxn id="68" idx="3"/>
          </p:cNvCxnSpPr>
          <p:nvPr/>
        </p:nvCxnSpPr>
        <p:spPr>
          <a:xfrm flipH="1" flipV="1">
            <a:off x="4992529" y="2404993"/>
            <a:ext cx="1394417" cy="871607"/>
          </a:xfrm>
          <a:prstGeom prst="straightConnector1">
            <a:avLst/>
          </a:prstGeom>
          <a:ln w="34925">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44" name="Rectangle 143">
            <a:extLst>
              <a:ext uri="{FF2B5EF4-FFF2-40B4-BE49-F238E27FC236}">
                <a16:creationId xmlns:a16="http://schemas.microsoft.com/office/drawing/2014/main" xmlns="" id="{A7443970-2350-EF4B-BA85-9099E10E6E5E}"/>
              </a:ext>
            </a:extLst>
          </p:cNvPr>
          <p:cNvSpPr/>
          <p:nvPr/>
        </p:nvSpPr>
        <p:spPr>
          <a:xfrm>
            <a:off x="6393118" y="2503326"/>
            <a:ext cx="689942" cy="16819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chorCtr="0"/>
          <a:lstStyle/>
          <a:p>
            <a:pPr algn="ctr"/>
            <a:r>
              <a:rPr lang="en-US" sz="1050"/>
              <a:t> </a:t>
            </a:r>
          </a:p>
        </p:txBody>
      </p:sp>
      <p:sp>
        <p:nvSpPr>
          <p:cNvPr id="145" name="Rectangle 144">
            <a:extLst>
              <a:ext uri="{FF2B5EF4-FFF2-40B4-BE49-F238E27FC236}">
                <a16:creationId xmlns:a16="http://schemas.microsoft.com/office/drawing/2014/main" xmlns="" id="{EBA42189-2C7F-0044-A546-198A793680B8}"/>
              </a:ext>
            </a:extLst>
          </p:cNvPr>
          <p:cNvSpPr/>
          <p:nvPr/>
        </p:nvSpPr>
        <p:spPr>
          <a:xfrm>
            <a:off x="6393118" y="3294469"/>
            <a:ext cx="689942" cy="240973"/>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chorCtr="0"/>
          <a:lstStyle/>
          <a:p>
            <a:pPr algn="ctr"/>
            <a:r>
              <a:rPr lang="en-US" sz="1050"/>
              <a:t> </a:t>
            </a:r>
          </a:p>
        </p:txBody>
      </p:sp>
      <p:sp>
        <p:nvSpPr>
          <p:cNvPr id="146" name="Rectangle 145">
            <a:extLst>
              <a:ext uri="{FF2B5EF4-FFF2-40B4-BE49-F238E27FC236}">
                <a16:creationId xmlns:a16="http://schemas.microsoft.com/office/drawing/2014/main" xmlns="" id="{41CB4494-FC60-FB45-911E-93A909B71D70}"/>
              </a:ext>
            </a:extLst>
          </p:cNvPr>
          <p:cNvSpPr/>
          <p:nvPr/>
        </p:nvSpPr>
        <p:spPr>
          <a:xfrm>
            <a:off x="6389904" y="4713791"/>
            <a:ext cx="689942" cy="12736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chorCtr="0"/>
          <a:lstStyle/>
          <a:p>
            <a:pPr algn="ctr"/>
            <a:r>
              <a:rPr lang="en-US" sz="1050"/>
              <a:t> </a:t>
            </a:r>
          </a:p>
        </p:txBody>
      </p:sp>
      <p:cxnSp>
        <p:nvCxnSpPr>
          <p:cNvPr id="150" name="Straight Arrow Connector 149">
            <a:extLst>
              <a:ext uri="{FF2B5EF4-FFF2-40B4-BE49-F238E27FC236}">
                <a16:creationId xmlns:a16="http://schemas.microsoft.com/office/drawing/2014/main" xmlns="" id="{7E32B439-33BC-E942-AE06-CE1365553014}"/>
              </a:ext>
            </a:extLst>
          </p:cNvPr>
          <p:cNvCxnSpPr>
            <a:cxnSpLocks/>
            <a:stCxn id="71" idx="1"/>
            <a:endCxn id="67" idx="3"/>
          </p:cNvCxnSpPr>
          <p:nvPr/>
        </p:nvCxnSpPr>
        <p:spPr>
          <a:xfrm rot="10800000">
            <a:off x="1678459" y="2834977"/>
            <a:ext cx="453734" cy="6366"/>
          </a:xfrm>
          <a:prstGeom prst="curvedConnector3">
            <a:avLst>
              <a:gd name="adj1" fmla="val 50000"/>
            </a:avLst>
          </a:prstGeom>
          <a:ln w="34925">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163" name="Group 162">
            <a:extLst>
              <a:ext uri="{FF2B5EF4-FFF2-40B4-BE49-F238E27FC236}">
                <a16:creationId xmlns:a16="http://schemas.microsoft.com/office/drawing/2014/main" xmlns="" id="{B3528D96-6A6C-824B-B8C2-16182237D9F8}"/>
              </a:ext>
            </a:extLst>
          </p:cNvPr>
          <p:cNvGrpSpPr/>
          <p:nvPr/>
        </p:nvGrpSpPr>
        <p:grpSpPr>
          <a:xfrm>
            <a:off x="2129948" y="2010887"/>
            <a:ext cx="1030945" cy="1660911"/>
            <a:chOff x="2839930" y="2681183"/>
            <a:chExt cx="1374593" cy="2214548"/>
          </a:xfrm>
        </p:grpSpPr>
        <p:sp>
          <p:nvSpPr>
            <p:cNvPr id="16" name="Rectangle 15">
              <a:extLst>
                <a:ext uri="{FF2B5EF4-FFF2-40B4-BE49-F238E27FC236}">
                  <a16:creationId xmlns:a16="http://schemas.microsoft.com/office/drawing/2014/main" xmlns="" id="{AAC66333-E7B7-3049-A012-2A85A2A12B8B}"/>
                </a:ext>
              </a:extLst>
            </p:cNvPr>
            <p:cNvSpPr/>
            <p:nvPr/>
          </p:nvSpPr>
          <p:spPr>
            <a:xfrm>
              <a:off x="2839930" y="2681183"/>
              <a:ext cx="1371600" cy="36576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50" dirty="0" err="1"/>
                <a:t>Addr</a:t>
              </a:r>
              <a:r>
                <a:rPr lang="en-US" sz="1050" dirty="0"/>
                <a:t> 0</a:t>
              </a:r>
              <a:endParaRPr lang="en-US" sz="1050" dirty="0"/>
            </a:p>
          </p:txBody>
        </p:sp>
        <p:cxnSp>
          <p:nvCxnSpPr>
            <p:cNvPr id="27" name="Straight Connector 26">
              <a:extLst>
                <a:ext uri="{FF2B5EF4-FFF2-40B4-BE49-F238E27FC236}">
                  <a16:creationId xmlns:a16="http://schemas.microsoft.com/office/drawing/2014/main" xmlns="" id="{BE59C2D3-7B76-9A48-8AE3-E565DD089BEA}"/>
                </a:ext>
              </a:extLst>
            </p:cNvPr>
            <p:cNvCxnSpPr>
              <a:cxnSpLocks/>
            </p:cNvCxnSpPr>
            <p:nvPr/>
          </p:nvCxnSpPr>
          <p:spPr>
            <a:xfrm>
              <a:off x="3525730" y="3373713"/>
              <a:ext cx="0" cy="1164399"/>
            </a:xfrm>
            <a:prstGeom prst="line">
              <a:avLst/>
            </a:prstGeom>
            <a:ln w="38100">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71" name="Rectangle 70">
              <a:extLst>
                <a:ext uri="{FF2B5EF4-FFF2-40B4-BE49-F238E27FC236}">
                  <a16:creationId xmlns:a16="http://schemas.microsoft.com/office/drawing/2014/main" xmlns="" id="{EB23DBBD-D125-9F4A-BA3F-9C328F2976BA}"/>
                </a:ext>
              </a:extLst>
            </p:cNvPr>
            <p:cNvSpPr/>
            <p:nvPr/>
          </p:nvSpPr>
          <p:spPr>
            <a:xfrm>
              <a:off x="2842923" y="3605577"/>
              <a:ext cx="1371600" cy="36576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50" err="1"/>
                <a:t>Addr</a:t>
              </a:r>
              <a:r>
                <a:rPr lang="en-US" sz="1050"/>
                <a:t> N</a:t>
              </a:r>
              <a:endParaRPr lang="en-US" sz="1050"/>
            </a:p>
          </p:txBody>
        </p:sp>
        <p:sp>
          <p:nvSpPr>
            <p:cNvPr id="156" name="Rectangle 155">
              <a:extLst>
                <a:ext uri="{FF2B5EF4-FFF2-40B4-BE49-F238E27FC236}">
                  <a16:creationId xmlns:a16="http://schemas.microsoft.com/office/drawing/2014/main" xmlns="" id="{AEB3F603-C2C9-A048-82B2-4CAC5EEA70DE}"/>
                </a:ext>
              </a:extLst>
            </p:cNvPr>
            <p:cNvSpPr/>
            <p:nvPr/>
          </p:nvSpPr>
          <p:spPr>
            <a:xfrm>
              <a:off x="2839930" y="4529971"/>
              <a:ext cx="1371600" cy="36576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50" dirty="0" err="1"/>
                <a:t>Addr</a:t>
              </a:r>
              <a:r>
                <a:rPr lang="en-US" sz="1050" dirty="0"/>
                <a:t> 255</a:t>
              </a:r>
              <a:endParaRPr lang="en-US" sz="1050" dirty="0"/>
            </a:p>
          </p:txBody>
        </p:sp>
        <p:sp>
          <p:nvSpPr>
            <p:cNvPr id="158" name="Rectangle 157">
              <a:extLst>
                <a:ext uri="{FF2B5EF4-FFF2-40B4-BE49-F238E27FC236}">
                  <a16:creationId xmlns:a16="http://schemas.microsoft.com/office/drawing/2014/main" xmlns="" id="{164B88CF-82E0-3947-8094-1936687A7029}"/>
                </a:ext>
              </a:extLst>
            </p:cNvPr>
            <p:cNvSpPr/>
            <p:nvPr/>
          </p:nvSpPr>
          <p:spPr>
            <a:xfrm>
              <a:off x="2841371" y="3054815"/>
              <a:ext cx="1371600" cy="36576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50" err="1"/>
                <a:t>Addr</a:t>
              </a:r>
              <a:r>
                <a:rPr lang="en-US" sz="1050"/>
                <a:t> 1</a:t>
              </a:r>
              <a:endParaRPr lang="en-US" sz="1050"/>
            </a:p>
          </p:txBody>
        </p:sp>
      </p:grpSp>
      <p:sp>
        <p:nvSpPr>
          <p:cNvPr id="173" name="Rectangle 172">
            <a:extLst>
              <a:ext uri="{FF2B5EF4-FFF2-40B4-BE49-F238E27FC236}">
                <a16:creationId xmlns:a16="http://schemas.microsoft.com/office/drawing/2014/main" xmlns="" id="{16BCCE10-F569-C942-B56D-272E73CD9828}"/>
              </a:ext>
            </a:extLst>
          </p:cNvPr>
          <p:cNvSpPr/>
          <p:nvPr/>
        </p:nvSpPr>
        <p:spPr>
          <a:xfrm>
            <a:off x="6334296" y="1935866"/>
            <a:ext cx="803389" cy="298440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0" rIns="0" rtlCol="0" anchor="ctr" anchorCtr="0"/>
          <a:lstStyle/>
          <a:p>
            <a:pPr algn="ctr"/>
            <a:endParaRPr lang="en-US" sz="1050"/>
          </a:p>
        </p:txBody>
      </p:sp>
      <p:sp>
        <p:nvSpPr>
          <p:cNvPr id="174" name="Rectangle 173">
            <a:extLst>
              <a:ext uri="{FF2B5EF4-FFF2-40B4-BE49-F238E27FC236}">
                <a16:creationId xmlns:a16="http://schemas.microsoft.com/office/drawing/2014/main" xmlns="" id="{6ACD9E73-9C9A-D243-BFAA-44C7AC5D3620}"/>
              </a:ext>
            </a:extLst>
          </p:cNvPr>
          <p:cNvSpPr/>
          <p:nvPr/>
        </p:nvSpPr>
        <p:spPr>
          <a:xfrm>
            <a:off x="2085843" y="1926631"/>
            <a:ext cx="1153146" cy="18230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0" rIns="0" rtlCol="0" anchor="ctr" anchorCtr="0"/>
          <a:lstStyle/>
          <a:p>
            <a:pPr algn="ctr"/>
            <a:endParaRPr lang="en-US" sz="1050">
              <a:solidFill>
                <a:schemeClr val="accent1"/>
              </a:solidFill>
            </a:endParaRPr>
          </a:p>
        </p:txBody>
      </p:sp>
      <p:cxnSp>
        <p:nvCxnSpPr>
          <p:cNvPr id="194" name="Straight Arrow Connector 193">
            <a:extLst>
              <a:ext uri="{FF2B5EF4-FFF2-40B4-BE49-F238E27FC236}">
                <a16:creationId xmlns:a16="http://schemas.microsoft.com/office/drawing/2014/main" xmlns="" id="{629DA725-1366-A34A-A6ED-7CD36DD2FCE0}"/>
              </a:ext>
            </a:extLst>
          </p:cNvPr>
          <p:cNvCxnSpPr>
            <a:cxnSpLocks/>
            <a:stCxn id="16" idx="1"/>
            <a:endCxn id="64" idx="3"/>
          </p:cNvCxnSpPr>
          <p:nvPr/>
        </p:nvCxnSpPr>
        <p:spPr>
          <a:xfrm rot="10800000">
            <a:off x="1673548" y="2144146"/>
            <a:ext cx="456401" cy="3902"/>
          </a:xfrm>
          <a:prstGeom prst="curvedConnector3">
            <a:avLst>
              <a:gd name="adj1" fmla="val 50000"/>
            </a:avLst>
          </a:prstGeom>
          <a:ln w="6350">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11" name="TextBox 210">
            <a:extLst>
              <a:ext uri="{FF2B5EF4-FFF2-40B4-BE49-F238E27FC236}">
                <a16:creationId xmlns:a16="http://schemas.microsoft.com/office/drawing/2014/main" xmlns="" id="{942C8E42-AA6E-7D4E-925A-CC2D5528EE8F}"/>
              </a:ext>
            </a:extLst>
          </p:cNvPr>
          <p:cNvSpPr txBox="1"/>
          <p:nvPr/>
        </p:nvSpPr>
        <p:spPr>
          <a:xfrm>
            <a:off x="3331030" y="1924050"/>
            <a:ext cx="558365" cy="415498"/>
          </a:xfrm>
          <a:prstGeom prst="rect">
            <a:avLst/>
          </a:prstGeom>
          <a:noFill/>
        </p:spPr>
        <p:txBody>
          <a:bodyPr wrap="square" rtlCol="0">
            <a:spAutoFit/>
          </a:bodyPr>
          <a:lstStyle/>
          <a:p>
            <a:pPr algn="ctr"/>
            <a:r>
              <a:rPr lang="en-US" sz="1050" dirty="0" err="1"/>
              <a:t>Xlen</a:t>
            </a:r>
            <a:r>
              <a:rPr lang="en-US" sz="1050" dirty="0"/>
              <a:t> </a:t>
            </a:r>
          </a:p>
          <a:p>
            <a:pPr algn="ctr"/>
            <a:r>
              <a:rPr lang="en-US" sz="1050" dirty="0"/>
              <a:t>bits</a:t>
            </a:r>
            <a:endParaRPr lang="en-US" sz="1050" dirty="0"/>
          </a:p>
        </p:txBody>
      </p:sp>
      <p:sp>
        <p:nvSpPr>
          <p:cNvPr id="212" name="Left Brace 211">
            <a:extLst>
              <a:ext uri="{FF2B5EF4-FFF2-40B4-BE49-F238E27FC236}">
                <a16:creationId xmlns:a16="http://schemas.microsoft.com/office/drawing/2014/main" xmlns="" id="{39FF501F-4E4E-C84F-A052-5789AC4A02B0}"/>
              </a:ext>
            </a:extLst>
          </p:cNvPr>
          <p:cNvSpPr/>
          <p:nvPr/>
        </p:nvSpPr>
        <p:spPr>
          <a:xfrm flipH="1">
            <a:off x="3270757" y="2016358"/>
            <a:ext cx="117590" cy="262034"/>
          </a:xfrm>
          <a:prstGeom prst="lef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50"/>
          </a:p>
        </p:txBody>
      </p:sp>
      <p:sp>
        <p:nvSpPr>
          <p:cNvPr id="213" name="Rectangle 212">
            <a:extLst>
              <a:ext uri="{FF2B5EF4-FFF2-40B4-BE49-F238E27FC236}">
                <a16:creationId xmlns:a16="http://schemas.microsoft.com/office/drawing/2014/main" xmlns="" id="{A0CE7DAF-1590-8949-937D-2BB7F17D0D74}"/>
              </a:ext>
            </a:extLst>
          </p:cNvPr>
          <p:cNvSpPr/>
          <p:nvPr/>
        </p:nvSpPr>
        <p:spPr>
          <a:xfrm>
            <a:off x="986140" y="2291112"/>
            <a:ext cx="689942" cy="2568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nchorCtr="0"/>
          <a:lstStyle/>
          <a:p>
            <a:pPr algn="ctr"/>
            <a:r>
              <a:rPr lang="en-US" sz="1050"/>
              <a:t>Code 1</a:t>
            </a:r>
            <a:endParaRPr lang="en-US" sz="1050"/>
          </a:p>
        </p:txBody>
      </p:sp>
      <p:grpSp>
        <p:nvGrpSpPr>
          <p:cNvPr id="31" name="Group 30">
            <a:extLst>
              <a:ext uri="{FF2B5EF4-FFF2-40B4-BE49-F238E27FC236}">
                <a16:creationId xmlns:a16="http://schemas.microsoft.com/office/drawing/2014/main" xmlns="" id="{13EC85B2-944B-2A48-B174-359CEBACE806}"/>
              </a:ext>
            </a:extLst>
          </p:cNvPr>
          <p:cNvGrpSpPr/>
          <p:nvPr/>
        </p:nvGrpSpPr>
        <p:grpSpPr>
          <a:xfrm>
            <a:off x="7394653" y="3004457"/>
            <a:ext cx="1603874" cy="1918544"/>
            <a:chOff x="9859537" y="4005943"/>
            <a:chExt cx="1494263" cy="2247547"/>
          </a:xfrm>
        </p:grpSpPr>
        <p:cxnSp>
          <p:nvCxnSpPr>
            <p:cNvPr id="52" name="Straight Arrow Connector 51">
              <a:extLst>
                <a:ext uri="{FF2B5EF4-FFF2-40B4-BE49-F238E27FC236}">
                  <a16:creationId xmlns:a16="http://schemas.microsoft.com/office/drawing/2014/main" xmlns="" id="{F3AB697E-AFB4-AC47-AD44-8F680543A4DB}"/>
                </a:ext>
              </a:extLst>
            </p:cNvPr>
            <p:cNvCxnSpPr>
              <a:cxnSpLocks/>
            </p:cNvCxnSpPr>
            <p:nvPr/>
          </p:nvCxnSpPr>
          <p:spPr>
            <a:xfrm>
              <a:off x="10055890" y="5434597"/>
              <a:ext cx="923275" cy="6562"/>
            </a:xfrm>
            <a:prstGeom prst="straightConnector1">
              <a:avLst/>
            </a:prstGeom>
            <a:ln w="34925">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xmlns="" id="{82533E6E-5BD2-A14B-A568-8588B95A9D47}"/>
                </a:ext>
              </a:extLst>
            </p:cNvPr>
            <p:cNvSpPr txBox="1"/>
            <p:nvPr/>
          </p:nvSpPr>
          <p:spPr>
            <a:xfrm>
              <a:off x="9920055" y="5125159"/>
              <a:ext cx="1367728" cy="486750"/>
            </a:xfrm>
            <a:prstGeom prst="rect">
              <a:avLst/>
            </a:prstGeom>
            <a:noFill/>
          </p:spPr>
          <p:txBody>
            <a:bodyPr wrap="square" lIns="0" rIns="0" rtlCol="0">
              <a:spAutoFit/>
            </a:bodyPr>
            <a:lstStyle/>
            <a:p>
              <a:pPr algn="ctr"/>
              <a:r>
                <a:rPr lang="en-US" sz="1050"/>
                <a:t>Execution</a:t>
              </a:r>
            </a:p>
            <a:p>
              <a:pPr algn="ctr"/>
              <a:r>
                <a:rPr lang="en-US" sz="1050"/>
                <a:t>transfers here</a:t>
              </a:r>
            </a:p>
          </p:txBody>
        </p:sp>
        <p:sp>
          <p:nvSpPr>
            <p:cNvPr id="56" name="TextBox 55">
              <a:extLst>
                <a:ext uri="{FF2B5EF4-FFF2-40B4-BE49-F238E27FC236}">
                  <a16:creationId xmlns:a16="http://schemas.microsoft.com/office/drawing/2014/main" xmlns="" id="{C7DD9A9B-D45F-F84A-9197-ECBCDE41539E}"/>
                </a:ext>
              </a:extLst>
            </p:cNvPr>
            <p:cNvSpPr txBox="1"/>
            <p:nvPr/>
          </p:nvSpPr>
          <p:spPr>
            <a:xfrm>
              <a:off x="9914526" y="5660042"/>
              <a:ext cx="1220096" cy="486750"/>
            </a:xfrm>
            <a:prstGeom prst="rect">
              <a:avLst/>
            </a:prstGeom>
            <a:noFill/>
          </p:spPr>
          <p:txBody>
            <a:bodyPr wrap="square" lIns="0" rIns="0" rtlCol="0">
              <a:spAutoFit/>
            </a:bodyPr>
            <a:lstStyle/>
            <a:p>
              <a:pPr algn="ctr"/>
              <a:r>
                <a:rPr lang="en-US" sz="1050"/>
                <a:t>Execution</a:t>
              </a:r>
            </a:p>
            <a:p>
              <a:pPr algn="ctr"/>
              <a:r>
                <a:rPr lang="en-US" sz="1050"/>
                <a:t>returns here</a:t>
              </a:r>
            </a:p>
          </p:txBody>
        </p:sp>
        <p:cxnSp>
          <p:nvCxnSpPr>
            <p:cNvPr id="57" name="Straight Arrow Connector 56">
              <a:extLst>
                <a:ext uri="{FF2B5EF4-FFF2-40B4-BE49-F238E27FC236}">
                  <a16:creationId xmlns:a16="http://schemas.microsoft.com/office/drawing/2014/main" xmlns="" id="{A5EDB48E-3114-B440-8EBE-D4779A01BC0F}"/>
                </a:ext>
              </a:extLst>
            </p:cNvPr>
            <p:cNvCxnSpPr>
              <a:cxnSpLocks/>
            </p:cNvCxnSpPr>
            <p:nvPr/>
          </p:nvCxnSpPr>
          <p:spPr>
            <a:xfrm flipH="1">
              <a:off x="9929693" y="5935821"/>
              <a:ext cx="1189762" cy="0"/>
            </a:xfrm>
            <a:prstGeom prst="straightConnector1">
              <a:avLst/>
            </a:prstGeom>
            <a:ln w="34925">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xmlns="" id="{9479341F-3AAF-3740-A4E7-FB3253D3BD77}"/>
                </a:ext>
              </a:extLst>
            </p:cNvPr>
            <p:cNvCxnSpPr>
              <a:cxnSpLocks/>
            </p:cNvCxnSpPr>
            <p:nvPr/>
          </p:nvCxnSpPr>
          <p:spPr>
            <a:xfrm>
              <a:off x="10073682" y="4345559"/>
              <a:ext cx="1060474" cy="659"/>
            </a:xfrm>
            <a:prstGeom prst="straightConnector1">
              <a:avLst/>
            </a:prstGeom>
            <a:ln w="34925">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65" name="TextBox 64">
              <a:extLst>
                <a:ext uri="{FF2B5EF4-FFF2-40B4-BE49-F238E27FC236}">
                  <a16:creationId xmlns:a16="http://schemas.microsoft.com/office/drawing/2014/main" xmlns="" id="{8862231E-5507-654D-A1E3-B0ED37C96AF6}"/>
                </a:ext>
              </a:extLst>
            </p:cNvPr>
            <p:cNvSpPr txBox="1"/>
            <p:nvPr/>
          </p:nvSpPr>
          <p:spPr>
            <a:xfrm>
              <a:off x="9899511" y="4039747"/>
              <a:ext cx="1220096" cy="486750"/>
            </a:xfrm>
            <a:prstGeom prst="rect">
              <a:avLst/>
            </a:prstGeom>
            <a:noFill/>
          </p:spPr>
          <p:txBody>
            <a:bodyPr wrap="square" lIns="0" rIns="0" rtlCol="0">
              <a:spAutoFit/>
            </a:bodyPr>
            <a:lstStyle/>
            <a:p>
              <a:pPr algn="ctr"/>
              <a:r>
                <a:rPr lang="en-US" sz="1050"/>
                <a:t>MTBLJALVEC</a:t>
              </a:r>
              <a:endParaRPr lang="en-US" sz="1050"/>
            </a:p>
            <a:p>
              <a:pPr algn="ctr"/>
              <a:r>
                <a:rPr lang="en-US" sz="1050"/>
                <a:t>points here</a:t>
              </a:r>
            </a:p>
          </p:txBody>
        </p:sp>
        <p:sp>
          <p:nvSpPr>
            <p:cNvPr id="78" name="Rectangle 77">
              <a:extLst>
                <a:ext uri="{FF2B5EF4-FFF2-40B4-BE49-F238E27FC236}">
                  <a16:creationId xmlns:a16="http://schemas.microsoft.com/office/drawing/2014/main" xmlns="" id="{FDC7B583-73C3-4347-8BA0-DC25A5652D3E}"/>
                </a:ext>
              </a:extLst>
            </p:cNvPr>
            <p:cNvSpPr/>
            <p:nvPr/>
          </p:nvSpPr>
          <p:spPr>
            <a:xfrm>
              <a:off x="9859537" y="4005943"/>
              <a:ext cx="1494263" cy="224754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chorCtr="0"/>
            <a:lstStyle/>
            <a:p>
              <a:pPr algn="ctr"/>
              <a:endParaRPr lang="en-US" sz="1050"/>
            </a:p>
          </p:txBody>
        </p:sp>
        <p:cxnSp>
          <p:nvCxnSpPr>
            <p:cNvPr id="83" name="Straight Arrow Connector 82">
              <a:extLst>
                <a:ext uri="{FF2B5EF4-FFF2-40B4-BE49-F238E27FC236}">
                  <a16:creationId xmlns:a16="http://schemas.microsoft.com/office/drawing/2014/main" xmlns="" id="{0E600042-9BFE-B641-944B-9BC39E13575F}"/>
                </a:ext>
              </a:extLst>
            </p:cNvPr>
            <p:cNvCxnSpPr>
              <a:cxnSpLocks/>
            </p:cNvCxnSpPr>
            <p:nvPr/>
          </p:nvCxnSpPr>
          <p:spPr>
            <a:xfrm>
              <a:off x="10062937" y="4885987"/>
              <a:ext cx="923275" cy="6562"/>
            </a:xfrm>
            <a:prstGeom prst="straightConnector1">
              <a:avLst/>
            </a:prstGeom>
            <a:ln w="34925">
              <a:solidFill>
                <a:schemeClr val="accent6">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4" name="TextBox 83">
              <a:extLst>
                <a:ext uri="{FF2B5EF4-FFF2-40B4-BE49-F238E27FC236}">
                  <a16:creationId xmlns:a16="http://schemas.microsoft.com/office/drawing/2014/main" xmlns="" id="{A9E548C5-DE95-D74A-AFA7-C3F01C0DA701}"/>
                </a:ext>
              </a:extLst>
            </p:cNvPr>
            <p:cNvSpPr txBox="1"/>
            <p:nvPr/>
          </p:nvSpPr>
          <p:spPr>
            <a:xfrm>
              <a:off x="9902517" y="4595523"/>
              <a:ext cx="1367728" cy="486750"/>
            </a:xfrm>
            <a:prstGeom prst="rect">
              <a:avLst/>
            </a:prstGeom>
            <a:noFill/>
          </p:spPr>
          <p:txBody>
            <a:bodyPr wrap="square" lIns="0" rIns="0" rtlCol="0">
              <a:spAutoFit/>
            </a:bodyPr>
            <a:lstStyle/>
            <a:p>
              <a:pPr algn="ctr"/>
              <a:r>
                <a:rPr lang="en-US" sz="1050"/>
                <a:t>Next PC</a:t>
              </a:r>
            </a:p>
            <a:p>
              <a:pPr algn="ctr"/>
              <a:r>
                <a:rPr lang="en-US" sz="1050"/>
                <a:t>fetched here</a:t>
              </a:r>
            </a:p>
          </p:txBody>
        </p:sp>
      </p:grpSp>
      <p:sp>
        <p:nvSpPr>
          <p:cNvPr id="64" name="Rectangle 63">
            <a:extLst>
              <a:ext uri="{FF2B5EF4-FFF2-40B4-BE49-F238E27FC236}">
                <a16:creationId xmlns:a16="http://schemas.microsoft.com/office/drawing/2014/main" xmlns="" id="{A0CE7DAF-1590-8949-937D-2BB7F17D0D74}"/>
              </a:ext>
            </a:extLst>
          </p:cNvPr>
          <p:cNvSpPr/>
          <p:nvPr/>
        </p:nvSpPr>
        <p:spPr>
          <a:xfrm>
            <a:off x="983605" y="2015732"/>
            <a:ext cx="689942" cy="2568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nchorCtr="0"/>
          <a:lstStyle/>
          <a:p>
            <a:pPr algn="ctr"/>
            <a:r>
              <a:rPr lang="en-US" sz="1050"/>
              <a:t>Code 0</a:t>
            </a:r>
            <a:endParaRPr lang="en-US" sz="1050"/>
          </a:p>
        </p:txBody>
      </p:sp>
      <p:sp>
        <p:nvSpPr>
          <p:cNvPr id="67" name="Rectangle 66">
            <a:extLst>
              <a:ext uri="{FF2B5EF4-FFF2-40B4-BE49-F238E27FC236}">
                <a16:creationId xmlns:a16="http://schemas.microsoft.com/office/drawing/2014/main" xmlns="" id="{A0CE7DAF-1590-8949-937D-2BB7F17D0D74}"/>
              </a:ext>
            </a:extLst>
          </p:cNvPr>
          <p:cNvSpPr/>
          <p:nvPr/>
        </p:nvSpPr>
        <p:spPr>
          <a:xfrm>
            <a:off x="988517" y="2706564"/>
            <a:ext cx="689942" cy="2568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nchorCtr="0"/>
          <a:lstStyle/>
          <a:p>
            <a:pPr algn="ctr"/>
            <a:r>
              <a:rPr lang="en-US" sz="1050"/>
              <a:t>Code N</a:t>
            </a:r>
            <a:endParaRPr lang="en-US" sz="1050"/>
          </a:p>
        </p:txBody>
      </p:sp>
      <p:sp>
        <p:nvSpPr>
          <p:cNvPr id="69" name="Rectangle 68">
            <a:extLst>
              <a:ext uri="{FF2B5EF4-FFF2-40B4-BE49-F238E27FC236}">
                <a16:creationId xmlns:a16="http://schemas.microsoft.com/office/drawing/2014/main" xmlns="" id="{A0CE7DAF-1590-8949-937D-2BB7F17D0D74}"/>
              </a:ext>
            </a:extLst>
          </p:cNvPr>
          <p:cNvSpPr/>
          <p:nvPr/>
        </p:nvSpPr>
        <p:spPr>
          <a:xfrm>
            <a:off x="988517" y="3397396"/>
            <a:ext cx="689942" cy="2568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nchorCtr="0"/>
          <a:lstStyle/>
          <a:p>
            <a:pPr algn="ctr"/>
            <a:r>
              <a:rPr lang="en-US" sz="1050"/>
              <a:t>Code 255</a:t>
            </a:r>
            <a:endParaRPr lang="en-US" sz="1050"/>
          </a:p>
        </p:txBody>
      </p:sp>
      <p:cxnSp>
        <p:nvCxnSpPr>
          <p:cNvPr id="73" name="Straight Arrow Connector 193">
            <a:extLst>
              <a:ext uri="{FF2B5EF4-FFF2-40B4-BE49-F238E27FC236}">
                <a16:creationId xmlns:a16="http://schemas.microsoft.com/office/drawing/2014/main" xmlns="" id="{629DA725-1366-A34A-A6ED-7CD36DD2FCE0}"/>
              </a:ext>
            </a:extLst>
          </p:cNvPr>
          <p:cNvCxnSpPr>
            <a:cxnSpLocks/>
          </p:cNvCxnSpPr>
          <p:nvPr/>
        </p:nvCxnSpPr>
        <p:spPr>
          <a:xfrm rot="10800000">
            <a:off x="1668871" y="2428150"/>
            <a:ext cx="456401" cy="3902"/>
          </a:xfrm>
          <a:prstGeom prst="curvedConnector3">
            <a:avLst>
              <a:gd name="adj1" fmla="val 50000"/>
            </a:avLst>
          </a:prstGeom>
          <a:ln w="6350">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193">
            <a:extLst>
              <a:ext uri="{FF2B5EF4-FFF2-40B4-BE49-F238E27FC236}">
                <a16:creationId xmlns:a16="http://schemas.microsoft.com/office/drawing/2014/main" xmlns="" id="{629DA725-1366-A34A-A6ED-7CD36DD2FCE0}"/>
              </a:ext>
            </a:extLst>
          </p:cNvPr>
          <p:cNvCxnSpPr>
            <a:cxnSpLocks/>
          </p:cNvCxnSpPr>
          <p:nvPr/>
        </p:nvCxnSpPr>
        <p:spPr>
          <a:xfrm rot="10800000">
            <a:off x="1669942" y="3542488"/>
            <a:ext cx="456401" cy="3902"/>
          </a:xfrm>
          <a:prstGeom prst="curvedConnector3">
            <a:avLst>
              <a:gd name="adj1" fmla="val 50000"/>
            </a:avLst>
          </a:prstGeom>
          <a:ln w="6350">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xmlns="" id="{FC4DE49F-5CA5-FE4E-ABA3-B727CF7DFC57}"/>
              </a:ext>
            </a:extLst>
          </p:cNvPr>
          <p:cNvCxnSpPr>
            <a:cxnSpLocks/>
            <a:endCxn id="68" idx="1"/>
          </p:cNvCxnSpPr>
          <p:nvPr/>
        </p:nvCxnSpPr>
        <p:spPr>
          <a:xfrm flipV="1">
            <a:off x="1717964" y="2404993"/>
            <a:ext cx="2447164" cy="331280"/>
          </a:xfrm>
          <a:prstGeom prst="straightConnector1">
            <a:avLst/>
          </a:prstGeom>
          <a:ln w="34925">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88" name="TextBox 87">
            <a:extLst>
              <a:ext uri="{FF2B5EF4-FFF2-40B4-BE49-F238E27FC236}">
                <a16:creationId xmlns:a16="http://schemas.microsoft.com/office/drawing/2014/main" xmlns="" id="{F148C4A3-A98F-6445-8B37-B742C8276048}"/>
              </a:ext>
            </a:extLst>
          </p:cNvPr>
          <p:cNvSpPr txBox="1"/>
          <p:nvPr/>
        </p:nvSpPr>
        <p:spPr>
          <a:xfrm>
            <a:off x="1702583" y="2535493"/>
            <a:ext cx="280245" cy="161583"/>
          </a:xfrm>
          <a:prstGeom prst="rect">
            <a:avLst/>
          </a:prstGeom>
          <a:noFill/>
        </p:spPr>
        <p:txBody>
          <a:bodyPr wrap="square" lIns="0" tIns="0" rIns="0" bIns="0" rtlCol="0">
            <a:spAutoFit/>
          </a:bodyPr>
          <a:lstStyle/>
          <a:p>
            <a:r>
              <a:rPr lang="en-US" sz="1050"/>
              <a:t>ret</a:t>
            </a:r>
            <a:endParaRPr lang="en-US" sz="1050"/>
          </a:p>
        </p:txBody>
      </p:sp>
      <p:sp>
        <p:nvSpPr>
          <p:cNvPr id="90" name="TextBox 89">
            <a:extLst>
              <a:ext uri="{FF2B5EF4-FFF2-40B4-BE49-F238E27FC236}">
                <a16:creationId xmlns:a16="http://schemas.microsoft.com/office/drawing/2014/main" xmlns="" id="{F148C4A3-A98F-6445-8B37-B742C8276048}"/>
              </a:ext>
            </a:extLst>
          </p:cNvPr>
          <p:cNvSpPr txBox="1"/>
          <p:nvPr/>
        </p:nvSpPr>
        <p:spPr>
          <a:xfrm>
            <a:off x="5887523" y="2945167"/>
            <a:ext cx="280245" cy="161583"/>
          </a:xfrm>
          <a:prstGeom prst="rect">
            <a:avLst/>
          </a:prstGeom>
          <a:noFill/>
        </p:spPr>
        <p:txBody>
          <a:bodyPr wrap="square" lIns="0" tIns="0" rIns="0" bIns="0" rtlCol="0">
            <a:spAutoFit/>
          </a:bodyPr>
          <a:lstStyle/>
          <a:p>
            <a:r>
              <a:rPr lang="en-US" sz="1050" dirty="0"/>
              <a:t>ret</a:t>
            </a:r>
            <a:endParaRPr lang="en-US" sz="1050" dirty="0"/>
          </a:p>
        </p:txBody>
      </p:sp>
      <p:sp>
        <p:nvSpPr>
          <p:cNvPr id="94" name="TextBox 93">
            <a:extLst>
              <a:ext uri="{FF2B5EF4-FFF2-40B4-BE49-F238E27FC236}">
                <a16:creationId xmlns:a16="http://schemas.microsoft.com/office/drawing/2014/main" xmlns="" id="{F148C4A3-A98F-6445-8B37-B742C8276048}"/>
              </a:ext>
            </a:extLst>
          </p:cNvPr>
          <p:cNvSpPr txBox="1"/>
          <p:nvPr/>
        </p:nvSpPr>
        <p:spPr>
          <a:xfrm>
            <a:off x="2439355" y="1083273"/>
            <a:ext cx="1925741" cy="323165"/>
          </a:xfrm>
          <a:prstGeom prst="rect">
            <a:avLst/>
          </a:prstGeom>
          <a:noFill/>
        </p:spPr>
        <p:txBody>
          <a:bodyPr wrap="square" lIns="0" tIns="0" rIns="0" bIns="0" rtlCol="0">
            <a:spAutoFit/>
          </a:bodyPr>
          <a:lstStyle/>
          <a:p>
            <a:r>
              <a:rPr lang="en-US" sz="1050" dirty="0" err="1"/>
              <a:t>MTB</a:t>
            </a:r>
            <a:r>
              <a:rPr lang="en-US" altLang="zh-CN" sz="1050" dirty="0" err="1"/>
              <a:t>L</a:t>
            </a:r>
            <a:r>
              <a:rPr lang="en-US" sz="1050" dirty="0" err="1"/>
              <a:t>JALCFG.scale</a:t>
            </a:r>
            <a:r>
              <a:rPr lang="en-US" sz="1050" dirty="0"/>
              <a:t>==0</a:t>
            </a:r>
          </a:p>
          <a:p>
            <a:r>
              <a:rPr lang="en-US" sz="1050" dirty="0"/>
              <a:t>Table jump mode</a:t>
            </a:r>
            <a:endParaRPr lang="en-US" sz="1050" dirty="0"/>
          </a:p>
        </p:txBody>
      </p:sp>
      <p:sp>
        <p:nvSpPr>
          <p:cNvPr id="95" name="TextBox 94">
            <a:extLst>
              <a:ext uri="{FF2B5EF4-FFF2-40B4-BE49-F238E27FC236}">
                <a16:creationId xmlns:a16="http://schemas.microsoft.com/office/drawing/2014/main" xmlns="" id="{F148C4A3-A98F-6445-8B37-B742C8276048}"/>
              </a:ext>
            </a:extLst>
          </p:cNvPr>
          <p:cNvSpPr txBox="1"/>
          <p:nvPr/>
        </p:nvSpPr>
        <p:spPr>
          <a:xfrm>
            <a:off x="5744818" y="1070943"/>
            <a:ext cx="1925741" cy="323165"/>
          </a:xfrm>
          <a:prstGeom prst="rect">
            <a:avLst/>
          </a:prstGeom>
          <a:noFill/>
        </p:spPr>
        <p:txBody>
          <a:bodyPr wrap="square" lIns="0" tIns="0" rIns="0" bIns="0" rtlCol="0">
            <a:spAutoFit/>
          </a:bodyPr>
          <a:lstStyle/>
          <a:p>
            <a:r>
              <a:rPr lang="en-US" sz="1050" dirty="0" err="1"/>
              <a:t>MTB</a:t>
            </a:r>
            <a:r>
              <a:rPr lang="en-US" altLang="zh-CN" sz="1050" dirty="0" err="1"/>
              <a:t>L</a:t>
            </a:r>
            <a:r>
              <a:rPr lang="en-US" sz="1050" dirty="0" err="1"/>
              <a:t>JALCFG.scale</a:t>
            </a:r>
            <a:r>
              <a:rPr lang="en-US" sz="1050" dirty="0"/>
              <a:t>&gt;0</a:t>
            </a:r>
          </a:p>
          <a:p>
            <a:r>
              <a:rPr lang="en-US" sz="1050" dirty="0"/>
              <a:t>Vector mode</a:t>
            </a:r>
            <a:endParaRPr lang="en-US" sz="1050" dirty="0"/>
          </a:p>
        </p:txBody>
      </p:sp>
      <p:sp>
        <p:nvSpPr>
          <p:cNvPr id="17" name="Right Brace 16"/>
          <p:cNvSpPr/>
          <p:nvPr/>
        </p:nvSpPr>
        <p:spPr>
          <a:xfrm rot="16200000" flipH="1">
            <a:off x="2234211" y="2052042"/>
            <a:ext cx="228600" cy="407551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p>
        </p:txBody>
      </p:sp>
      <p:sp>
        <p:nvSpPr>
          <p:cNvPr id="70" name="TextBox 69">
            <a:extLst>
              <a:ext uri="{FF2B5EF4-FFF2-40B4-BE49-F238E27FC236}">
                <a16:creationId xmlns:a16="http://schemas.microsoft.com/office/drawing/2014/main" xmlns="" id="{942C8E42-AA6E-7D4E-925A-CC2D5528EE8F}"/>
              </a:ext>
            </a:extLst>
          </p:cNvPr>
          <p:cNvSpPr txBox="1"/>
          <p:nvPr/>
        </p:nvSpPr>
        <p:spPr>
          <a:xfrm>
            <a:off x="480673" y="4245769"/>
            <a:ext cx="3719852" cy="253916"/>
          </a:xfrm>
          <a:prstGeom prst="rect">
            <a:avLst/>
          </a:prstGeom>
          <a:noFill/>
        </p:spPr>
        <p:txBody>
          <a:bodyPr wrap="square" rtlCol="0">
            <a:spAutoFit/>
          </a:bodyPr>
          <a:lstStyle/>
          <a:p>
            <a:pPr algn="ctr"/>
            <a:r>
              <a:rPr lang="en-US" sz="1050" dirty="0"/>
              <a:t>Benchmark results in this presentation</a:t>
            </a:r>
            <a:endParaRPr lang="en-US" sz="1050" dirty="0"/>
          </a:p>
        </p:txBody>
      </p:sp>
    </p:spTree>
    <p:extLst>
      <p:ext uri="{BB962C8B-B14F-4D97-AF65-F5344CB8AC3E}">
        <p14:creationId xmlns:p14="http://schemas.microsoft.com/office/powerpoint/2010/main" val="16660059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1" y="262645"/>
          <a:ext cx="2079287"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TextBox 12"/>
          <p:cNvSpPr txBox="1"/>
          <p:nvPr/>
        </p:nvSpPr>
        <p:spPr>
          <a:xfrm>
            <a:off x="2138854" y="316409"/>
            <a:ext cx="6532775" cy="253916"/>
          </a:xfrm>
          <a:prstGeom prst="rect">
            <a:avLst/>
          </a:prstGeom>
          <a:noFill/>
        </p:spPr>
        <p:txBody>
          <a:bodyPr wrap="square" rtlCol="0">
            <a:spAutoFit/>
          </a:bodyPr>
          <a:lstStyle/>
          <a:p>
            <a:r>
              <a:rPr lang="en-GB" altLang="zh-CN" sz="1050" dirty="0"/>
              <a:t>Static Analysis (Passes through the code, find and count the frequency of each JAL,JALR..).</a:t>
            </a:r>
            <a:endParaRPr lang="zh-CN" altLang="en-US" sz="1050" dirty="0"/>
          </a:p>
        </p:txBody>
      </p:sp>
      <p:sp>
        <p:nvSpPr>
          <p:cNvPr id="15" name="TextBox 14"/>
          <p:cNvSpPr txBox="1"/>
          <p:nvPr/>
        </p:nvSpPr>
        <p:spPr>
          <a:xfrm>
            <a:off x="2162716" y="2043945"/>
            <a:ext cx="6532775" cy="415498"/>
          </a:xfrm>
          <a:prstGeom prst="rect">
            <a:avLst/>
          </a:prstGeom>
          <a:noFill/>
        </p:spPr>
        <p:txBody>
          <a:bodyPr wrap="square" rtlCol="0">
            <a:spAutoFit/>
          </a:bodyPr>
          <a:lstStyle/>
          <a:p>
            <a:r>
              <a:rPr lang="en-GB" altLang="zh-CN" sz="1050" dirty="0"/>
              <a:t>When selecting the top 128 or 256 entries, we need to give priority to JALR, JR because their replacement save more space, thus </a:t>
            </a:r>
            <a:r>
              <a:rPr lang="en-GB" altLang="zh-CN" sz="1050" dirty="0"/>
              <a:t>their weight </a:t>
            </a:r>
            <a:r>
              <a:rPr lang="en-GB" altLang="zh-CN" sz="1050" dirty="0"/>
              <a:t>is multiplied with 3</a:t>
            </a:r>
            <a:endParaRPr lang="zh-CN" altLang="en-US" sz="1050" dirty="0"/>
          </a:p>
        </p:txBody>
      </p:sp>
      <p:sp>
        <p:nvSpPr>
          <p:cNvPr id="16" name="TextBox 15"/>
          <p:cNvSpPr txBox="1"/>
          <p:nvPr/>
        </p:nvSpPr>
        <p:spPr>
          <a:xfrm>
            <a:off x="2134729" y="2973437"/>
            <a:ext cx="6532775" cy="253916"/>
          </a:xfrm>
          <a:prstGeom prst="rect">
            <a:avLst/>
          </a:prstGeom>
          <a:noFill/>
        </p:spPr>
        <p:txBody>
          <a:bodyPr wrap="square" rtlCol="0">
            <a:spAutoFit/>
          </a:bodyPr>
          <a:lstStyle/>
          <a:p>
            <a:r>
              <a:rPr lang="en-GB" altLang="zh-CN" sz="1050" dirty="0"/>
              <a:t>Get the top X entries</a:t>
            </a:r>
            <a:endParaRPr lang="zh-CN" altLang="en-US" sz="1050" dirty="0"/>
          </a:p>
        </p:txBody>
      </p:sp>
      <p:sp>
        <p:nvSpPr>
          <p:cNvPr id="17" name="TextBox 16"/>
          <p:cNvSpPr txBox="1"/>
          <p:nvPr/>
        </p:nvSpPr>
        <p:spPr>
          <a:xfrm>
            <a:off x="2121325" y="3849841"/>
            <a:ext cx="6532775" cy="253916"/>
          </a:xfrm>
          <a:prstGeom prst="rect">
            <a:avLst/>
          </a:prstGeom>
          <a:noFill/>
        </p:spPr>
        <p:txBody>
          <a:bodyPr wrap="square" rtlCol="0">
            <a:spAutoFit/>
          </a:bodyPr>
          <a:lstStyle/>
          <a:p>
            <a:r>
              <a:rPr lang="en-GB" altLang="zh-CN" sz="1050" dirty="0"/>
              <a:t>Calculate the gains, and compensate for the table size </a:t>
            </a:r>
            <a:endParaRPr lang="zh-CN" altLang="en-US" sz="1050" dirty="0"/>
          </a:p>
        </p:txBody>
      </p:sp>
      <p:sp>
        <p:nvSpPr>
          <p:cNvPr id="22" name="Rectangle 2"/>
          <p:cNvSpPr>
            <a:spLocks noChangeArrowheads="1"/>
          </p:cNvSpPr>
          <p:nvPr/>
        </p:nvSpPr>
        <p:spPr bwMode="auto">
          <a:xfrm>
            <a:off x="2185987" y="1141069"/>
            <a:ext cx="3379130" cy="10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defTabSz="685800" eaLnBrk="0" fontAlgn="base" hangingPunct="0">
              <a:spcBef>
                <a:spcPct val="0"/>
              </a:spcBef>
              <a:spcAft>
                <a:spcPct val="0"/>
              </a:spcAft>
              <a:buClrTx/>
            </a:pPr>
            <a:r>
              <a:rPr lang="zh-CN" altLang="zh-CN" sz="675" dirty="0">
                <a:solidFill>
                  <a:srgbClr val="FF0000"/>
                </a:solidFill>
                <a:latin typeface="+mj-lt"/>
                <a:ea typeface="SFMono-Regular"/>
              </a:rPr>
              <a:t>001f8317</a:t>
            </a:r>
            <a:r>
              <a:rPr lang="zh-CN" altLang="zh-CN" sz="675" dirty="0">
                <a:latin typeface="+mj-lt"/>
                <a:ea typeface="SFMono-Regular"/>
              </a:rPr>
              <a:t> auipc t1,0x1f8 e084c2: 18a302e7 jalr t0,394(t1) # 1000648 &lt;__riscv_save_0&gt;</a:t>
            </a:r>
            <a:r>
              <a:rPr lang="zh-CN" altLang="zh-CN" sz="600" dirty="0">
                <a:latin typeface="+mj-lt"/>
              </a:rPr>
              <a:t> </a:t>
            </a:r>
            <a:endParaRPr lang="zh-CN" altLang="zh-CN" sz="1350" dirty="0">
              <a:latin typeface="+mj-lt"/>
            </a:endParaRPr>
          </a:p>
        </p:txBody>
      </p:sp>
      <p:sp>
        <p:nvSpPr>
          <p:cNvPr id="23" name="Rectangle 3"/>
          <p:cNvSpPr>
            <a:spLocks noChangeArrowheads="1"/>
          </p:cNvSpPr>
          <p:nvPr/>
        </p:nvSpPr>
        <p:spPr bwMode="auto">
          <a:xfrm>
            <a:off x="2178844" y="1287226"/>
            <a:ext cx="2083904" cy="311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defTabSz="685800" eaLnBrk="0" fontAlgn="base" hangingPunct="0">
              <a:spcBef>
                <a:spcPct val="0"/>
              </a:spcBef>
              <a:spcAft>
                <a:spcPct val="0"/>
              </a:spcAft>
              <a:buClrTx/>
            </a:pPr>
            <a:r>
              <a:rPr lang="zh-CN" altLang="zh-CN" sz="675" dirty="0">
                <a:solidFill>
                  <a:srgbClr val="FF0000"/>
                </a:solidFill>
                <a:latin typeface="Arial Unicode MS" panose="020B0604020202020204" pitchFamily="34" charset="-128"/>
                <a:ea typeface="SFMono-Regular"/>
              </a:rPr>
              <a:t>18a302e7</a:t>
            </a:r>
            <a:r>
              <a:rPr lang="zh-CN" altLang="zh-CN" sz="675" dirty="0">
                <a:latin typeface="Arial Unicode MS" panose="020B0604020202020204" pitchFamily="34" charset="-128"/>
                <a:ea typeface="SFMono-Regular"/>
              </a:rPr>
              <a:t> jalr t0,394(t1) # 1000648 &lt;__riscv_save_0&gt;</a:t>
            </a:r>
            <a:r>
              <a:rPr lang="zh-CN" altLang="zh-CN" sz="675" dirty="0">
                <a:solidFill>
                  <a:srgbClr val="C9D1D9"/>
                </a:solidFill>
                <a:latin typeface="Arial Unicode MS" panose="020B0604020202020204" pitchFamily="34" charset="-128"/>
                <a:ea typeface="SFMono-Regular"/>
              </a:rPr>
              <a:t> </a:t>
            </a:r>
            <a:r>
              <a:rPr lang="zh-CN" altLang="zh-CN" sz="600" dirty="0">
                <a:solidFill>
                  <a:schemeClr val="tx1"/>
                </a:solidFill>
              </a:rPr>
              <a:t/>
            </a:r>
            <a:br>
              <a:rPr lang="zh-CN" altLang="zh-CN" sz="600" dirty="0">
                <a:solidFill>
                  <a:schemeClr val="tx1"/>
                </a:solidFill>
              </a:rPr>
            </a:br>
            <a:endParaRPr lang="zh-CN" altLang="zh-CN" sz="1350" dirty="0">
              <a:solidFill>
                <a:schemeClr val="tx1"/>
              </a:solidFill>
              <a:latin typeface="Arial" panose="020B0604020202020204" pitchFamily="34" charset="0"/>
            </a:endParaRPr>
          </a:p>
        </p:txBody>
      </p:sp>
      <p:sp>
        <p:nvSpPr>
          <p:cNvPr id="24" name="Rectangle 4"/>
          <p:cNvSpPr>
            <a:spLocks noChangeArrowheads="1"/>
          </p:cNvSpPr>
          <p:nvPr/>
        </p:nvSpPr>
        <p:spPr bwMode="auto">
          <a:xfrm>
            <a:off x="6015038" y="1169644"/>
            <a:ext cx="2040623" cy="10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defTabSz="685800" eaLnBrk="0" fontAlgn="base" hangingPunct="0">
              <a:spcBef>
                <a:spcPct val="0"/>
              </a:spcBef>
              <a:spcAft>
                <a:spcPct val="0"/>
              </a:spcAft>
              <a:buClrTx/>
            </a:pPr>
            <a:r>
              <a:rPr lang="zh-CN" altLang="zh-CN" sz="675" dirty="0">
                <a:latin typeface="Arial Unicode MS" panose="020B0604020202020204" pitchFamily="34" charset="-128"/>
                <a:ea typeface="SFMono-Regular"/>
              </a:rPr>
              <a:t>e084be: </a:t>
            </a:r>
            <a:r>
              <a:rPr lang="zh-CN" altLang="zh-CN" sz="675" dirty="0">
                <a:solidFill>
                  <a:srgbClr val="FF0000"/>
                </a:solidFill>
                <a:latin typeface="Arial Unicode MS" panose="020B0604020202020204" pitchFamily="34" charset="-128"/>
                <a:ea typeface="SFMono-Regular"/>
              </a:rPr>
              <a:t>xxxx</a:t>
            </a:r>
            <a:r>
              <a:rPr lang="zh-CN" altLang="zh-CN" sz="675" dirty="0">
                <a:latin typeface="Arial Unicode MS" panose="020B0604020202020204" pitchFamily="34" charset="-128"/>
                <a:ea typeface="SFMono-Regular"/>
              </a:rPr>
              <a:t> tbljal #x ;#&lt;mapped to __riscv_save_0&gt;</a:t>
            </a:r>
            <a:endParaRPr lang="zh-CN" altLang="zh-CN" sz="1350" dirty="0">
              <a:latin typeface="Arial" panose="020B0604020202020204" pitchFamily="34" charset="0"/>
            </a:endParaRPr>
          </a:p>
        </p:txBody>
      </p:sp>
      <p:sp>
        <p:nvSpPr>
          <p:cNvPr id="26" name="TextBox 25"/>
          <p:cNvSpPr txBox="1"/>
          <p:nvPr/>
        </p:nvSpPr>
        <p:spPr>
          <a:xfrm>
            <a:off x="1614488" y="1378744"/>
            <a:ext cx="7173759" cy="230832"/>
          </a:xfrm>
          <a:prstGeom prst="rect">
            <a:avLst/>
          </a:prstGeom>
          <a:noFill/>
        </p:spPr>
        <p:txBody>
          <a:bodyPr wrap="none" rtlCol="0">
            <a:spAutoFit/>
          </a:bodyPr>
          <a:lstStyle/>
          <a:p>
            <a:r>
              <a:rPr lang="en-GB" altLang="zh-CN" sz="900" dirty="0">
                <a:latin typeface="Arial Unicode MS" panose="020B0604020202020204" pitchFamily="34" charset="-128"/>
                <a:ea typeface="SFMono-Regular"/>
              </a:rPr>
              <a:t>	This would </a:t>
            </a:r>
            <a:r>
              <a:rPr lang="zh-CN" altLang="zh-CN" sz="900" dirty="0">
                <a:latin typeface="Arial Unicode MS" panose="020B0604020202020204" pitchFamily="34" charset="-128"/>
                <a:ea typeface="SFMono-Regular"/>
              </a:rPr>
              <a:t>saving </a:t>
            </a:r>
            <a:r>
              <a:rPr lang="zh-CN" altLang="zh-CN" sz="900" dirty="0">
                <a:solidFill>
                  <a:srgbClr val="FF0000"/>
                </a:solidFill>
                <a:latin typeface="Arial Unicode MS" panose="020B0604020202020204" pitchFamily="34" charset="-128"/>
                <a:ea typeface="SFMono-Regular"/>
              </a:rPr>
              <a:t>6-bytes</a:t>
            </a:r>
            <a:r>
              <a:rPr lang="en-GB" altLang="zh-CN" sz="900" dirty="0">
                <a:latin typeface="Arial Unicode MS" panose="020B0604020202020204" pitchFamily="34" charset="-128"/>
                <a:ea typeface="SFMono-Regular"/>
              </a:rPr>
              <a:t>, but would require a single table entry of </a:t>
            </a:r>
            <a:r>
              <a:rPr lang="en-GB" altLang="zh-CN" sz="900" dirty="0">
                <a:solidFill>
                  <a:srgbClr val="FF0000"/>
                </a:solidFill>
                <a:latin typeface="Arial Unicode MS" panose="020B0604020202020204" pitchFamily="34" charset="-128"/>
                <a:ea typeface="SFMono-Regular"/>
              </a:rPr>
              <a:t>4 bytes</a:t>
            </a:r>
            <a:r>
              <a:rPr lang="en-GB" altLang="zh-CN" sz="900" dirty="0">
                <a:latin typeface="Arial Unicode MS" panose="020B0604020202020204" pitchFamily="34" charset="-128"/>
                <a:ea typeface="SFMono-Regular"/>
              </a:rPr>
              <a:t>, so even a single entry would </a:t>
            </a:r>
            <a:r>
              <a:rPr lang="en-GB" altLang="zh-CN" sz="900" dirty="0">
                <a:solidFill>
                  <a:srgbClr val="008000"/>
                </a:solidFill>
                <a:latin typeface="Arial Unicode MS" panose="020B0604020202020204" pitchFamily="34" charset="-128"/>
                <a:ea typeface="SFMono-Regular"/>
              </a:rPr>
              <a:t>saves 2 bytes</a:t>
            </a:r>
            <a:endParaRPr lang="zh-CN" altLang="zh-CN" sz="2400" dirty="0">
              <a:solidFill>
                <a:srgbClr val="008000"/>
              </a:solidFill>
              <a:latin typeface="Arial" panose="020B0604020202020204" pitchFamily="34" charset="0"/>
            </a:endParaRPr>
          </a:p>
        </p:txBody>
      </p:sp>
      <p:sp>
        <p:nvSpPr>
          <p:cNvPr id="29" name="Rectangle 4"/>
          <p:cNvSpPr>
            <a:spLocks noChangeArrowheads="1"/>
          </p:cNvSpPr>
          <p:nvPr/>
        </p:nvSpPr>
        <p:spPr bwMode="auto">
          <a:xfrm>
            <a:off x="5986463" y="1591126"/>
            <a:ext cx="759823" cy="10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lvl="0" eaLnBrk="0" fontAlgn="base" hangingPunct="0">
              <a:spcBef>
                <a:spcPct val="0"/>
              </a:spcBef>
              <a:spcAft>
                <a:spcPct val="0"/>
              </a:spcAft>
            </a:pPr>
            <a:r>
              <a:rPr lang="zh-CN" altLang="zh-CN" sz="675" dirty="0">
                <a:latin typeface="Arial Unicode MS" panose="020B0604020202020204" pitchFamily="34" charset="-128"/>
                <a:ea typeface="SFMono-Regular"/>
              </a:rPr>
              <a:t>f61ff0ef </a:t>
            </a:r>
            <a:r>
              <a:rPr lang="zh-CN" altLang="zh-CN" sz="675" dirty="0">
                <a:latin typeface="Arial Unicode MS" panose="020B0604020202020204" pitchFamily="34" charset="-128"/>
                <a:ea typeface="SFMono-Regular"/>
              </a:rPr>
              <a:t>: </a:t>
            </a:r>
            <a:r>
              <a:rPr lang="zh-CN" altLang="zh-CN" sz="675" dirty="0">
                <a:solidFill>
                  <a:srgbClr val="FF0000"/>
                </a:solidFill>
                <a:latin typeface="Arial Unicode MS" panose="020B0604020202020204" pitchFamily="34" charset="-128"/>
                <a:ea typeface="SFMono-Regular"/>
              </a:rPr>
              <a:t>xxxx</a:t>
            </a:r>
            <a:r>
              <a:rPr lang="zh-CN" altLang="zh-CN" sz="675" dirty="0">
                <a:latin typeface="Arial Unicode MS" panose="020B0604020202020204" pitchFamily="34" charset="-128"/>
                <a:ea typeface="SFMono-Regular"/>
              </a:rPr>
              <a:t> tbljal </a:t>
            </a:r>
            <a:endParaRPr lang="zh-CN" altLang="zh-CN" sz="1350" dirty="0">
              <a:latin typeface="Arial" panose="020B0604020202020204" pitchFamily="34" charset="0"/>
            </a:endParaRPr>
          </a:p>
        </p:txBody>
      </p:sp>
      <p:sp>
        <p:nvSpPr>
          <p:cNvPr id="32" name="Rectangle 6"/>
          <p:cNvSpPr>
            <a:spLocks noChangeArrowheads="1"/>
          </p:cNvSpPr>
          <p:nvPr/>
        </p:nvSpPr>
        <p:spPr bwMode="auto">
          <a:xfrm>
            <a:off x="2193131" y="1562551"/>
            <a:ext cx="833562" cy="10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defTabSz="685800" eaLnBrk="0" fontAlgn="base" hangingPunct="0">
              <a:spcBef>
                <a:spcPct val="0"/>
              </a:spcBef>
              <a:spcAft>
                <a:spcPct val="0"/>
              </a:spcAft>
              <a:buClrTx/>
            </a:pPr>
            <a:r>
              <a:rPr lang="zh-CN" altLang="zh-CN" sz="675" dirty="0">
                <a:solidFill>
                  <a:srgbClr val="FF0000"/>
                </a:solidFill>
                <a:latin typeface="Arial Unicode MS" panose="020B0604020202020204" pitchFamily="34" charset="-128"/>
                <a:ea typeface="SFMono-Regular"/>
              </a:rPr>
              <a:t>f61ff0ef</a:t>
            </a:r>
            <a:r>
              <a:rPr lang="zh-CN" altLang="zh-CN" sz="675" dirty="0">
                <a:latin typeface="Arial Unicode MS" panose="020B0604020202020204" pitchFamily="34" charset="-128"/>
                <a:ea typeface="SFMono-Regular"/>
              </a:rPr>
              <a:t> jal ra,e08432</a:t>
            </a:r>
            <a:r>
              <a:rPr lang="zh-CN" altLang="zh-CN" sz="600" dirty="0"/>
              <a:t> </a:t>
            </a:r>
            <a:endParaRPr lang="zh-CN" altLang="zh-CN" sz="1350" dirty="0">
              <a:latin typeface="Arial" panose="020B0604020202020204" pitchFamily="34" charset="0"/>
            </a:endParaRPr>
          </a:p>
        </p:txBody>
      </p:sp>
      <p:sp>
        <p:nvSpPr>
          <p:cNvPr id="33" name="TextBox 32"/>
          <p:cNvSpPr txBox="1"/>
          <p:nvPr/>
        </p:nvSpPr>
        <p:spPr>
          <a:xfrm>
            <a:off x="1606841" y="1657350"/>
            <a:ext cx="7731604" cy="230832"/>
          </a:xfrm>
          <a:prstGeom prst="rect">
            <a:avLst/>
          </a:prstGeom>
          <a:noFill/>
        </p:spPr>
        <p:txBody>
          <a:bodyPr wrap="none" rtlCol="0">
            <a:spAutoFit/>
          </a:bodyPr>
          <a:lstStyle/>
          <a:p>
            <a:r>
              <a:rPr lang="en-GB" altLang="zh-CN" sz="900" dirty="0">
                <a:latin typeface="Arial Unicode MS" panose="020B0604020202020204" pitchFamily="34" charset="-128"/>
                <a:ea typeface="SFMono-Regular"/>
              </a:rPr>
              <a:t>	This would </a:t>
            </a:r>
            <a:r>
              <a:rPr lang="zh-CN" altLang="zh-CN" sz="900" dirty="0">
                <a:latin typeface="Arial Unicode MS" panose="020B0604020202020204" pitchFamily="34" charset="-128"/>
                <a:ea typeface="SFMono-Regular"/>
              </a:rPr>
              <a:t>saving </a:t>
            </a:r>
            <a:r>
              <a:rPr lang="en-GB" altLang="zh-CN" sz="900" dirty="0">
                <a:solidFill>
                  <a:srgbClr val="FF0000"/>
                </a:solidFill>
                <a:latin typeface="Arial Unicode MS" panose="020B0604020202020204" pitchFamily="34" charset="-128"/>
                <a:ea typeface="SFMono-Regular"/>
              </a:rPr>
              <a:t>2</a:t>
            </a:r>
            <a:r>
              <a:rPr lang="zh-CN" altLang="zh-CN" sz="900" dirty="0">
                <a:solidFill>
                  <a:srgbClr val="FF0000"/>
                </a:solidFill>
                <a:latin typeface="Arial Unicode MS" panose="020B0604020202020204" pitchFamily="34" charset="-128"/>
                <a:ea typeface="SFMono-Regular"/>
              </a:rPr>
              <a:t>-bytes</a:t>
            </a:r>
            <a:r>
              <a:rPr lang="en-GB" altLang="zh-CN" sz="900" dirty="0">
                <a:latin typeface="Arial Unicode MS" panose="020B0604020202020204" pitchFamily="34" charset="-128"/>
                <a:ea typeface="SFMono-Regular"/>
              </a:rPr>
              <a:t>, but would require a single table entry of </a:t>
            </a:r>
            <a:r>
              <a:rPr lang="en-GB" altLang="zh-CN" sz="900" dirty="0">
                <a:solidFill>
                  <a:srgbClr val="FF0000"/>
                </a:solidFill>
                <a:latin typeface="Arial Unicode MS" panose="020B0604020202020204" pitchFamily="34" charset="-128"/>
                <a:ea typeface="SFMono-Regular"/>
              </a:rPr>
              <a:t>4 bytes</a:t>
            </a:r>
            <a:r>
              <a:rPr lang="en-GB" altLang="zh-CN" sz="900" dirty="0">
                <a:latin typeface="Arial Unicode MS" panose="020B0604020202020204" pitchFamily="34" charset="-128"/>
                <a:ea typeface="SFMono-Regular"/>
              </a:rPr>
              <a:t>, so we would need at </a:t>
            </a:r>
            <a:r>
              <a:rPr lang="en-GB" altLang="zh-CN" sz="900" dirty="0">
                <a:solidFill>
                  <a:srgbClr val="FF0000"/>
                </a:solidFill>
                <a:latin typeface="Arial Unicode MS" panose="020B0604020202020204" pitchFamily="34" charset="-128"/>
                <a:ea typeface="SFMono-Regular"/>
              </a:rPr>
              <a:t>least 3 calls </a:t>
            </a:r>
            <a:r>
              <a:rPr lang="en-GB" altLang="zh-CN" sz="900" dirty="0">
                <a:latin typeface="Arial Unicode MS" panose="020B0604020202020204" pitchFamily="34" charset="-128"/>
                <a:ea typeface="SFMono-Regular"/>
              </a:rPr>
              <a:t>for it to be beneficial</a:t>
            </a:r>
            <a:endParaRPr lang="zh-CN" altLang="zh-CN" sz="2400" dirty="0">
              <a:latin typeface="Arial" panose="020B0604020202020204" pitchFamily="34" charset="0"/>
            </a:endParaRPr>
          </a:p>
        </p:txBody>
      </p:sp>
    </p:spTree>
    <p:extLst>
      <p:ext uri="{BB962C8B-B14F-4D97-AF65-F5344CB8AC3E}">
        <p14:creationId xmlns:p14="http://schemas.microsoft.com/office/powerpoint/2010/main" val="3173106190"/>
      </p:ext>
    </p:extLst>
  </p:cSld>
  <p:clrMapOvr>
    <a:masterClrMapping/>
  </p:clrMapOvr>
  <p:timing>
    <p:tnLst>
      <p:par>
        <p:cTn id="1" dur="indefinite" restart="never" nodeType="tmRoot"/>
      </p:par>
    </p:tn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C72C"/>
      </a:accent1>
      <a:accent2>
        <a:srgbClr val="011E41"/>
      </a:accent2>
      <a:accent3>
        <a:srgbClr val="0A6B7C"/>
      </a:accent3>
      <a:accent4>
        <a:srgbClr val="CB007B"/>
      </a:accent4>
      <a:accent5>
        <a:srgbClr val="60269E"/>
      </a:accent5>
      <a:accent6>
        <a:srgbClr val="FDDA64"/>
      </a:accent6>
      <a:hlink>
        <a:srgbClr val="62CBC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4491</TotalTime>
  <Words>959</Words>
  <Application>Microsoft Office PowerPoint</Application>
  <PresentationFormat>On-screen Show (16:9)</PresentationFormat>
  <Paragraphs>260</Paragraphs>
  <Slides>14</Slides>
  <Notes>9</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14</vt:i4>
      </vt:variant>
    </vt:vector>
  </HeadingPairs>
  <TitlesOfParts>
    <vt:vector size="25" baseType="lpstr">
      <vt:lpstr>SFMono-Regular</vt:lpstr>
      <vt:lpstr>Merriweather Sans</vt:lpstr>
      <vt:lpstr>Arial Unicode MS</vt:lpstr>
      <vt:lpstr>Arial</vt:lpstr>
      <vt:lpstr>Open Sans</vt:lpstr>
      <vt:lpstr>宋体</vt:lpstr>
      <vt:lpstr>Open Sans SemiBold</vt:lpstr>
      <vt:lpstr>Helvetica Neue</vt:lpstr>
      <vt:lpstr>Century Gothic</vt:lpstr>
      <vt:lpstr>Calibri</vt:lpstr>
      <vt:lpstr>Simple Light</vt:lpstr>
      <vt:lpstr>code size reduction</vt:lpstr>
      <vt:lpstr>Antitrust Policy Notice  </vt:lpstr>
      <vt:lpstr>RISC-V International </vt:lpstr>
      <vt:lpstr>Agenda </vt:lpstr>
      <vt:lpstr>Table Jump </vt:lpstr>
      <vt:lpstr>Dynamically linked libraries </vt:lpstr>
      <vt:lpstr>TBLJAL Benchmark Results</vt:lpstr>
      <vt:lpstr>PowerPoint Presentation</vt:lpstr>
      <vt:lpstr>PowerPoint Presentation</vt:lpstr>
      <vt:lpstr>PowerPoint Presentation</vt:lpstr>
      <vt:lpstr>Bigger Benchmarks !</vt:lpstr>
      <vt:lpstr>Table Size Vs Saving (IOT_Application)</vt:lpstr>
      <vt:lpstr>Table Size Vs Saving (IOT_Protocol)</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Disclosures</dc:title>
  <dc:creator>Tariq Kurd</dc:creator>
  <cp:lastModifiedBy>Tariq Kurd</cp:lastModifiedBy>
  <cp:revision>11</cp:revision>
  <dcterms:modified xsi:type="dcterms:W3CDTF">2021-01-26T16:35:50Z</dcterms:modified>
</cp:coreProperties>
</file>